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 id="2147483937" r:id="rId2"/>
  </p:sldMasterIdLst>
  <p:notesMasterIdLst>
    <p:notesMasterId r:id="rId40"/>
  </p:notesMasterIdLst>
  <p:handoutMasterIdLst>
    <p:handoutMasterId r:id="rId41"/>
  </p:handoutMasterIdLst>
  <p:sldIdLst>
    <p:sldId id="256" r:id="rId3"/>
    <p:sldId id="409" r:id="rId4"/>
    <p:sldId id="410" r:id="rId5"/>
    <p:sldId id="411" r:id="rId6"/>
    <p:sldId id="412" r:id="rId7"/>
    <p:sldId id="413" r:id="rId8"/>
    <p:sldId id="414" r:id="rId9"/>
    <p:sldId id="415" r:id="rId10"/>
    <p:sldId id="416" r:id="rId11"/>
    <p:sldId id="417" r:id="rId12"/>
    <p:sldId id="418" r:id="rId13"/>
    <p:sldId id="419" r:id="rId14"/>
    <p:sldId id="420" r:id="rId15"/>
    <p:sldId id="421" r:id="rId16"/>
    <p:sldId id="422" r:id="rId17"/>
    <p:sldId id="423" r:id="rId18"/>
    <p:sldId id="424" r:id="rId19"/>
    <p:sldId id="438" r:id="rId20"/>
    <p:sldId id="425" r:id="rId21"/>
    <p:sldId id="426" r:id="rId22"/>
    <p:sldId id="427" r:id="rId23"/>
    <p:sldId id="428" r:id="rId24"/>
    <p:sldId id="429" r:id="rId25"/>
    <p:sldId id="430" r:id="rId26"/>
    <p:sldId id="431" r:id="rId27"/>
    <p:sldId id="432" r:id="rId28"/>
    <p:sldId id="433" r:id="rId29"/>
    <p:sldId id="434" r:id="rId30"/>
    <p:sldId id="435" r:id="rId31"/>
    <p:sldId id="436" r:id="rId32"/>
    <p:sldId id="439" r:id="rId33"/>
    <p:sldId id="440" r:id="rId34"/>
    <p:sldId id="441" r:id="rId35"/>
    <p:sldId id="442" r:id="rId36"/>
    <p:sldId id="443" r:id="rId37"/>
    <p:sldId id="444" r:id="rId38"/>
    <p:sldId id="408" r:id="rId3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riano.scaletta" initials="a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B60D"/>
    <a:srgbClr val="DE00FF"/>
    <a:srgbClr val="FF0D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Stile medio 4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29" autoAdjust="0"/>
    <p:restoredTop sz="88007" autoAdjust="0"/>
  </p:normalViewPr>
  <p:slideViewPr>
    <p:cSldViewPr>
      <p:cViewPr varScale="1">
        <p:scale>
          <a:sx n="85" d="100"/>
          <a:sy n="85" d="100"/>
        </p:scale>
        <p:origin x="1864" y="160"/>
      </p:cViewPr>
      <p:guideLst>
        <p:guide orient="horz" pos="2160"/>
        <p:guide pos="2880"/>
      </p:guideLst>
    </p:cSldViewPr>
  </p:slideViewPr>
  <p:outlineViewPr>
    <p:cViewPr>
      <p:scale>
        <a:sx n="33" d="100"/>
        <a:sy n="33" d="100"/>
      </p:scale>
      <p:origin x="0" y="-1560"/>
    </p:cViewPr>
  </p:outlineViewPr>
  <p:notesTextViewPr>
    <p:cViewPr>
      <p:scale>
        <a:sx n="1" d="1"/>
        <a:sy n="1" d="1"/>
      </p:scale>
      <p:origin x="0" y="0"/>
    </p:cViewPr>
  </p:notesTextViewPr>
  <p:sorterViewPr>
    <p:cViewPr>
      <p:scale>
        <a:sx n="180" d="100"/>
        <a:sy n="180" d="100"/>
      </p:scale>
      <p:origin x="0" y="-23100"/>
    </p:cViewPr>
  </p:sorterViewPr>
  <p:notesViewPr>
    <p:cSldViewPr snapToGrid="0" snapToObjects="1">
      <p:cViewPr varScale="1">
        <p:scale>
          <a:sx n="79" d="100"/>
          <a:sy n="79" d="100"/>
        </p:scale>
        <p:origin x="-3008"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commentAuthors" Target="commentAuthor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45372F-657C-4AA7-BEE7-31F90DE2F7C4}"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it-IT"/>
        </a:p>
      </dgm:t>
    </dgm:pt>
    <dgm:pt modelId="{20F257E5-6318-4B42-8EE6-71589C4108AE}">
      <dgm:prSet custT="1"/>
      <dgm:spPr/>
      <dgm:t>
        <a:bodyPr/>
        <a:lstStyle/>
        <a:p>
          <a:pPr rtl="0"/>
          <a:r>
            <a:rPr lang="it-IT" sz="1200" dirty="0"/>
            <a:t>4 </a:t>
          </a:r>
        </a:p>
      </dgm:t>
    </dgm:pt>
    <dgm:pt modelId="{5738520B-37A8-44D0-B842-60C053E56C0D}" type="parTrans" cxnId="{B1A00482-B5B2-43D8-8233-F572AAFE95C1}">
      <dgm:prSet/>
      <dgm:spPr/>
      <dgm:t>
        <a:bodyPr/>
        <a:lstStyle/>
        <a:p>
          <a:endParaRPr lang="it-IT" sz="1200"/>
        </a:p>
      </dgm:t>
    </dgm:pt>
    <dgm:pt modelId="{5B7DBD6D-2589-4FCD-8B5F-6F83C43C6C8D}" type="sibTrans" cxnId="{B1A00482-B5B2-43D8-8233-F572AAFE95C1}">
      <dgm:prSet/>
      <dgm:spPr/>
      <dgm:t>
        <a:bodyPr/>
        <a:lstStyle/>
        <a:p>
          <a:endParaRPr lang="it-IT" sz="1200"/>
        </a:p>
      </dgm:t>
    </dgm:pt>
    <dgm:pt modelId="{8A019A7E-97BD-4E84-8E92-EA45872F96B9}">
      <dgm:prSet custT="1"/>
      <dgm:spPr/>
      <dgm:t>
        <a:bodyPr/>
        <a:lstStyle/>
        <a:p>
          <a:pPr rtl="0"/>
          <a:r>
            <a:rPr lang="it-IT" sz="1200" dirty="0"/>
            <a:t>5 </a:t>
          </a:r>
        </a:p>
      </dgm:t>
    </dgm:pt>
    <dgm:pt modelId="{34D6E029-AE2C-4480-8DED-FEFCA9222419}" type="parTrans" cxnId="{4119D8BB-2F83-41BA-9E3D-6B2F493C1406}">
      <dgm:prSet/>
      <dgm:spPr/>
      <dgm:t>
        <a:bodyPr/>
        <a:lstStyle/>
        <a:p>
          <a:endParaRPr lang="it-IT" sz="1200"/>
        </a:p>
      </dgm:t>
    </dgm:pt>
    <dgm:pt modelId="{C1782AF0-EE0C-4139-A409-BB3B6690DBE3}" type="sibTrans" cxnId="{4119D8BB-2F83-41BA-9E3D-6B2F493C1406}">
      <dgm:prSet/>
      <dgm:spPr/>
      <dgm:t>
        <a:bodyPr/>
        <a:lstStyle/>
        <a:p>
          <a:endParaRPr lang="it-IT" sz="1200"/>
        </a:p>
      </dgm:t>
    </dgm:pt>
    <dgm:pt modelId="{72303EB7-63AA-43F1-83A7-39183C9447B4}">
      <dgm:prSet custT="1"/>
      <dgm:spPr/>
      <dgm:t>
        <a:bodyPr/>
        <a:lstStyle/>
        <a:p>
          <a:pPr rtl="0"/>
          <a:r>
            <a:rPr lang="it-IT" sz="1200" dirty="0"/>
            <a:t>6 </a:t>
          </a:r>
        </a:p>
      </dgm:t>
    </dgm:pt>
    <dgm:pt modelId="{58EB1908-85ED-45B4-B72A-A033DD70215D}" type="parTrans" cxnId="{3C3FB8C5-A5F8-42F4-B44F-1BC40A3CA938}">
      <dgm:prSet/>
      <dgm:spPr/>
      <dgm:t>
        <a:bodyPr/>
        <a:lstStyle/>
        <a:p>
          <a:endParaRPr lang="it-IT" sz="1200"/>
        </a:p>
      </dgm:t>
    </dgm:pt>
    <dgm:pt modelId="{5516B4D5-65DA-45B5-875F-156E73ED7F4C}" type="sibTrans" cxnId="{3C3FB8C5-A5F8-42F4-B44F-1BC40A3CA938}">
      <dgm:prSet/>
      <dgm:spPr/>
      <dgm:t>
        <a:bodyPr/>
        <a:lstStyle/>
        <a:p>
          <a:endParaRPr lang="it-IT" sz="1200"/>
        </a:p>
      </dgm:t>
    </dgm:pt>
    <dgm:pt modelId="{1A157E38-BF25-4758-BF5F-B343BB1B7652}">
      <dgm:prSet custT="1"/>
      <dgm:spPr/>
      <dgm:t>
        <a:bodyPr/>
        <a:lstStyle/>
        <a:p>
          <a:pPr rtl="0"/>
          <a:r>
            <a:rPr lang="it-IT" sz="1200" dirty="0"/>
            <a:t>7 </a:t>
          </a:r>
        </a:p>
      </dgm:t>
    </dgm:pt>
    <dgm:pt modelId="{CF3B68F9-DA22-46FB-A878-3C0B9824AF3A}" type="parTrans" cxnId="{9FF3F16B-2417-4386-8A82-51C19001B2A9}">
      <dgm:prSet/>
      <dgm:spPr/>
      <dgm:t>
        <a:bodyPr/>
        <a:lstStyle/>
        <a:p>
          <a:endParaRPr lang="it-IT" sz="1200"/>
        </a:p>
      </dgm:t>
    </dgm:pt>
    <dgm:pt modelId="{5A1A48EE-4E26-4260-B4C2-94F4B41DC2F5}" type="sibTrans" cxnId="{9FF3F16B-2417-4386-8A82-51C19001B2A9}">
      <dgm:prSet/>
      <dgm:spPr/>
      <dgm:t>
        <a:bodyPr/>
        <a:lstStyle/>
        <a:p>
          <a:endParaRPr lang="it-IT" sz="1200"/>
        </a:p>
      </dgm:t>
    </dgm:pt>
    <dgm:pt modelId="{63CB773F-C15E-4BDF-9792-544DB4C20572}">
      <dgm:prSet custT="1"/>
      <dgm:spPr/>
      <dgm:t>
        <a:bodyPr/>
        <a:lstStyle/>
        <a:p>
          <a:pPr rtl="0"/>
          <a:r>
            <a:rPr lang="it-IT" sz="1200" dirty="0"/>
            <a:t>8</a:t>
          </a:r>
        </a:p>
      </dgm:t>
    </dgm:pt>
    <dgm:pt modelId="{82D8774C-89CA-4738-A608-8CBC00CA2D48}" type="parTrans" cxnId="{79EEA9F8-22DB-4FBA-9C04-E47828494EA9}">
      <dgm:prSet/>
      <dgm:spPr/>
      <dgm:t>
        <a:bodyPr/>
        <a:lstStyle/>
        <a:p>
          <a:endParaRPr lang="it-IT" sz="1200"/>
        </a:p>
      </dgm:t>
    </dgm:pt>
    <dgm:pt modelId="{8AE8953A-41E8-4667-B72A-BF1CBEEBE00A}" type="sibTrans" cxnId="{79EEA9F8-22DB-4FBA-9C04-E47828494EA9}">
      <dgm:prSet/>
      <dgm:spPr/>
      <dgm:t>
        <a:bodyPr/>
        <a:lstStyle/>
        <a:p>
          <a:endParaRPr lang="it-IT" sz="1200"/>
        </a:p>
      </dgm:t>
    </dgm:pt>
    <dgm:pt modelId="{3D692D13-ECBA-47BF-AC44-1848BCE44949}">
      <dgm:prSet custT="1"/>
      <dgm:spPr/>
      <dgm:t>
        <a:bodyPr/>
        <a:lstStyle/>
        <a:p>
          <a:pPr rtl="0"/>
          <a:r>
            <a:rPr lang="it-IT" sz="1200"/>
            <a:t>9</a:t>
          </a:r>
          <a:endParaRPr lang="it-IT" sz="1200" dirty="0"/>
        </a:p>
      </dgm:t>
    </dgm:pt>
    <dgm:pt modelId="{6E0D3081-C7FE-4B4F-B802-C02D679E1F03}" type="parTrans" cxnId="{60901B36-D06E-47A2-9095-5C8B04E11F77}">
      <dgm:prSet/>
      <dgm:spPr/>
      <dgm:t>
        <a:bodyPr/>
        <a:lstStyle/>
        <a:p>
          <a:endParaRPr lang="it-IT" sz="1200"/>
        </a:p>
      </dgm:t>
    </dgm:pt>
    <dgm:pt modelId="{709C35FF-6B3B-4A28-A84C-6DFB6A7295E0}" type="sibTrans" cxnId="{60901B36-D06E-47A2-9095-5C8B04E11F77}">
      <dgm:prSet/>
      <dgm:spPr/>
      <dgm:t>
        <a:bodyPr/>
        <a:lstStyle/>
        <a:p>
          <a:endParaRPr lang="it-IT" sz="1200"/>
        </a:p>
      </dgm:t>
    </dgm:pt>
    <dgm:pt modelId="{C5E4B90D-F775-4768-BF68-E715E308AAF1}">
      <dgm:prSet custT="1"/>
      <dgm:spPr/>
      <dgm:t>
        <a:bodyPr/>
        <a:lstStyle/>
        <a:p>
          <a:pPr rtl="0"/>
          <a:r>
            <a:rPr lang="it-IT" sz="1200"/>
            <a:t>10</a:t>
          </a:r>
          <a:endParaRPr lang="it-IT" sz="1200" dirty="0"/>
        </a:p>
      </dgm:t>
    </dgm:pt>
    <dgm:pt modelId="{1E646A56-28A8-4D60-9B23-C4DE8BFAA993}" type="parTrans" cxnId="{DA4343E9-990F-477F-B889-6F4EE90D7ADE}">
      <dgm:prSet/>
      <dgm:spPr/>
      <dgm:t>
        <a:bodyPr/>
        <a:lstStyle/>
        <a:p>
          <a:endParaRPr lang="it-IT" sz="1200"/>
        </a:p>
      </dgm:t>
    </dgm:pt>
    <dgm:pt modelId="{AD4EC35D-F8BB-4D4F-9A7F-8601EE09B163}" type="sibTrans" cxnId="{DA4343E9-990F-477F-B889-6F4EE90D7ADE}">
      <dgm:prSet/>
      <dgm:spPr/>
      <dgm:t>
        <a:bodyPr/>
        <a:lstStyle/>
        <a:p>
          <a:endParaRPr lang="it-IT" sz="1200"/>
        </a:p>
      </dgm:t>
    </dgm:pt>
    <dgm:pt modelId="{CDDF5142-D483-4ED0-B474-EB054D83B296}">
      <dgm:prSet custT="1"/>
      <dgm:spPr/>
      <dgm:t>
        <a:bodyPr/>
        <a:lstStyle/>
        <a:p>
          <a:pPr rtl="0"/>
          <a:r>
            <a:rPr lang="it-IT" sz="1200" dirty="0"/>
            <a:t>2 </a:t>
          </a:r>
        </a:p>
      </dgm:t>
    </dgm:pt>
    <dgm:pt modelId="{001D0D59-8BB1-452B-B80F-C88CF81CC035}" type="parTrans" cxnId="{6BC735B2-C863-440D-AD90-D9DDD210FC63}">
      <dgm:prSet/>
      <dgm:spPr/>
      <dgm:t>
        <a:bodyPr/>
        <a:lstStyle/>
        <a:p>
          <a:endParaRPr lang="it-IT" sz="1200"/>
        </a:p>
      </dgm:t>
    </dgm:pt>
    <dgm:pt modelId="{0DD1CF63-0CC9-4E0B-8956-BD62DD960002}" type="sibTrans" cxnId="{6BC735B2-C863-440D-AD90-D9DDD210FC63}">
      <dgm:prSet/>
      <dgm:spPr/>
      <dgm:t>
        <a:bodyPr/>
        <a:lstStyle/>
        <a:p>
          <a:endParaRPr lang="it-IT" sz="1200"/>
        </a:p>
      </dgm:t>
    </dgm:pt>
    <dgm:pt modelId="{1F7CE935-2A55-4B7A-B459-475206CAD2D7}">
      <dgm:prSet custT="1"/>
      <dgm:spPr/>
      <dgm:t>
        <a:bodyPr/>
        <a:lstStyle/>
        <a:p>
          <a:pPr rtl="0"/>
          <a:r>
            <a:rPr lang="it-IT" sz="1200" dirty="0"/>
            <a:t>1 </a:t>
          </a:r>
        </a:p>
      </dgm:t>
    </dgm:pt>
    <dgm:pt modelId="{90F41EEA-D4E1-46D0-9696-629B69C8B56D}" type="parTrans" cxnId="{F2B24416-BA17-448B-B328-7E189F66BE2F}">
      <dgm:prSet/>
      <dgm:spPr/>
      <dgm:t>
        <a:bodyPr/>
        <a:lstStyle/>
        <a:p>
          <a:endParaRPr lang="it-IT" sz="1200"/>
        </a:p>
      </dgm:t>
    </dgm:pt>
    <dgm:pt modelId="{4D727C22-44E8-4DBA-85F1-5EE0819C97F8}" type="sibTrans" cxnId="{F2B24416-BA17-448B-B328-7E189F66BE2F}">
      <dgm:prSet/>
      <dgm:spPr/>
      <dgm:t>
        <a:bodyPr/>
        <a:lstStyle/>
        <a:p>
          <a:endParaRPr lang="it-IT" sz="1200"/>
        </a:p>
      </dgm:t>
    </dgm:pt>
    <dgm:pt modelId="{77FF7B1C-D18B-4A98-A1BC-7A7495F68E67}">
      <dgm:prSet custT="1"/>
      <dgm:spPr/>
      <dgm:t>
        <a:bodyPr/>
        <a:lstStyle/>
        <a:p>
          <a:pPr rtl="0"/>
          <a:r>
            <a:rPr lang="it-IT" sz="1200" dirty="0"/>
            <a:t>3 </a:t>
          </a:r>
        </a:p>
      </dgm:t>
    </dgm:pt>
    <dgm:pt modelId="{F3E60EEC-04D1-4E24-8F8F-E517F987FDD0}" type="parTrans" cxnId="{1EC8D529-5577-405D-88F8-77CA805F1620}">
      <dgm:prSet/>
      <dgm:spPr/>
      <dgm:t>
        <a:bodyPr/>
        <a:lstStyle/>
        <a:p>
          <a:endParaRPr lang="it-IT" sz="1200"/>
        </a:p>
      </dgm:t>
    </dgm:pt>
    <dgm:pt modelId="{8371C668-06C9-4026-AF90-3E3BD4A6D2D5}" type="sibTrans" cxnId="{1EC8D529-5577-405D-88F8-77CA805F1620}">
      <dgm:prSet/>
      <dgm:spPr/>
      <dgm:t>
        <a:bodyPr/>
        <a:lstStyle/>
        <a:p>
          <a:endParaRPr lang="it-IT" sz="1200"/>
        </a:p>
      </dgm:t>
    </dgm:pt>
    <dgm:pt modelId="{385FC7F2-6C4F-4FEF-AF80-9214418D1A73}">
      <dgm:prSet custT="1"/>
      <dgm:spPr/>
      <dgm:t>
        <a:bodyPr/>
        <a:lstStyle/>
        <a:p>
          <a:pPr rtl="0"/>
          <a:r>
            <a:rPr lang="it-IT" sz="1500" dirty="0">
              <a:solidFill>
                <a:srgbClr val="660066"/>
              </a:solidFill>
            </a:rPr>
            <a:t>Assicurazione esterna ciclica della qualità</a:t>
          </a:r>
        </a:p>
      </dgm:t>
    </dgm:pt>
    <dgm:pt modelId="{0FC3D946-1F0A-4CF9-AC4C-8C13FDBE3CB1}" type="sibTrans" cxnId="{0026603A-AE91-4357-B5E5-DA7D95FC9CE7}">
      <dgm:prSet/>
      <dgm:spPr/>
      <dgm:t>
        <a:bodyPr/>
        <a:lstStyle/>
        <a:p>
          <a:endParaRPr lang="it-IT" sz="1200"/>
        </a:p>
      </dgm:t>
    </dgm:pt>
    <dgm:pt modelId="{D7BE5F01-D611-4048-B40B-81D0BD1DCC11}" type="parTrans" cxnId="{0026603A-AE91-4357-B5E5-DA7D95FC9CE7}">
      <dgm:prSet/>
      <dgm:spPr/>
      <dgm:t>
        <a:bodyPr/>
        <a:lstStyle/>
        <a:p>
          <a:endParaRPr lang="it-IT" sz="1200"/>
        </a:p>
      </dgm:t>
    </dgm:pt>
    <dgm:pt modelId="{3DF71D0F-B1CB-425B-A6CE-090DC1A626C4}">
      <dgm:prSet custT="1"/>
      <dgm:spPr/>
      <dgm:t>
        <a:bodyPr/>
        <a:lstStyle/>
        <a:p>
          <a:pPr rtl="0"/>
          <a:r>
            <a:rPr lang="it-IT" sz="1500" dirty="0">
              <a:solidFill>
                <a:srgbClr val="0000FF"/>
              </a:solidFill>
            </a:rPr>
            <a:t>Monitoraggio continuo e revisione periodica dei corsi di studio</a:t>
          </a:r>
        </a:p>
      </dgm:t>
    </dgm:pt>
    <dgm:pt modelId="{DC1E8B66-0257-4FA2-A509-F79B40B5F81D}" type="sibTrans" cxnId="{A84A19E4-CDAB-463A-9C50-8D20DF6F0C8E}">
      <dgm:prSet/>
      <dgm:spPr/>
      <dgm:t>
        <a:bodyPr/>
        <a:lstStyle/>
        <a:p>
          <a:endParaRPr lang="it-IT" sz="1200"/>
        </a:p>
      </dgm:t>
    </dgm:pt>
    <dgm:pt modelId="{98097C0A-DBD0-44CB-BC56-0F8BB43AE7A7}" type="parTrans" cxnId="{A84A19E4-CDAB-463A-9C50-8D20DF6F0C8E}">
      <dgm:prSet/>
      <dgm:spPr/>
      <dgm:t>
        <a:bodyPr/>
        <a:lstStyle/>
        <a:p>
          <a:endParaRPr lang="it-IT" sz="1200"/>
        </a:p>
      </dgm:t>
    </dgm:pt>
    <dgm:pt modelId="{07C24DCC-880B-4AEB-B667-AE69F60D4300}">
      <dgm:prSet custT="1"/>
      <dgm:spPr/>
      <dgm:t>
        <a:bodyPr/>
        <a:lstStyle/>
        <a:p>
          <a:pPr rtl="0"/>
          <a:r>
            <a:rPr lang="it-IT" sz="1500" dirty="0">
              <a:solidFill>
                <a:schemeClr val="tx2">
                  <a:lumMod val="50000"/>
                </a:schemeClr>
              </a:solidFill>
            </a:rPr>
            <a:t>Pubblicità delle informazioni</a:t>
          </a:r>
        </a:p>
      </dgm:t>
    </dgm:pt>
    <dgm:pt modelId="{9EB65EE0-A2C1-4041-B578-D3592FCB046A}" type="sibTrans" cxnId="{F83F88B3-79FC-4F56-BEBF-C37C2C30D175}">
      <dgm:prSet/>
      <dgm:spPr/>
      <dgm:t>
        <a:bodyPr/>
        <a:lstStyle/>
        <a:p>
          <a:endParaRPr lang="it-IT" sz="1200"/>
        </a:p>
      </dgm:t>
    </dgm:pt>
    <dgm:pt modelId="{5556C9DC-51A3-4815-9F9D-3CE8FA04A8AD}" type="parTrans" cxnId="{F83F88B3-79FC-4F56-BEBF-C37C2C30D175}">
      <dgm:prSet/>
      <dgm:spPr/>
      <dgm:t>
        <a:bodyPr/>
        <a:lstStyle/>
        <a:p>
          <a:endParaRPr lang="it-IT" sz="1200"/>
        </a:p>
      </dgm:t>
    </dgm:pt>
    <dgm:pt modelId="{A641D4A0-51EF-4072-9BE4-3B9E322E595E}">
      <dgm:prSet custT="1"/>
      <dgm:spPr/>
      <dgm:t>
        <a:bodyPr/>
        <a:lstStyle/>
        <a:p>
          <a:pPr rtl="0"/>
          <a:r>
            <a:rPr lang="it-IT" sz="1500" dirty="0">
              <a:solidFill>
                <a:schemeClr val="accent2">
                  <a:lumMod val="50000"/>
                </a:schemeClr>
              </a:solidFill>
            </a:rPr>
            <a:t>Gestione delle informazioni</a:t>
          </a:r>
        </a:p>
      </dgm:t>
    </dgm:pt>
    <dgm:pt modelId="{FD91F42C-E09B-483D-9137-2A8E1ADDAC82}" type="sibTrans" cxnId="{DCFB6289-DC71-4378-9362-A0846BADB93A}">
      <dgm:prSet/>
      <dgm:spPr/>
      <dgm:t>
        <a:bodyPr/>
        <a:lstStyle/>
        <a:p>
          <a:endParaRPr lang="it-IT" sz="1200"/>
        </a:p>
      </dgm:t>
    </dgm:pt>
    <dgm:pt modelId="{3E38CE6B-9566-4961-B2CF-53DDA1B61A2E}" type="parTrans" cxnId="{DCFB6289-DC71-4378-9362-A0846BADB93A}">
      <dgm:prSet/>
      <dgm:spPr/>
      <dgm:t>
        <a:bodyPr/>
        <a:lstStyle/>
        <a:p>
          <a:endParaRPr lang="it-IT" sz="1200"/>
        </a:p>
      </dgm:t>
    </dgm:pt>
    <dgm:pt modelId="{A4ADC709-5351-4E63-94D9-5D6BEDC62C2E}">
      <dgm:prSet custT="1"/>
      <dgm:spPr/>
      <dgm:t>
        <a:bodyPr/>
        <a:lstStyle/>
        <a:p>
          <a:pPr rtl="0"/>
          <a:r>
            <a:rPr lang="it-IT" sz="1500" dirty="0">
              <a:solidFill>
                <a:srgbClr val="FF6600"/>
              </a:solidFill>
            </a:rPr>
            <a:t>Apprendimento, insegnamento e verifica del profitto incentrati sullo studente</a:t>
          </a:r>
        </a:p>
      </dgm:t>
    </dgm:pt>
    <dgm:pt modelId="{11470030-6687-41A8-86E6-20AEEE175753}" type="parTrans" cxnId="{D70B1522-307A-406F-9575-1276D97BC774}">
      <dgm:prSet/>
      <dgm:spPr/>
      <dgm:t>
        <a:bodyPr/>
        <a:lstStyle/>
        <a:p>
          <a:endParaRPr lang="it-IT"/>
        </a:p>
      </dgm:t>
    </dgm:pt>
    <dgm:pt modelId="{4F43EA2D-630C-46B8-8750-0FC68B81E4CD}" type="sibTrans" cxnId="{D70B1522-307A-406F-9575-1276D97BC774}">
      <dgm:prSet/>
      <dgm:spPr/>
      <dgm:t>
        <a:bodyPr/>
        <a:lstStyle/>
        <a:p>
          <a:endParaRPr lang="it-IT"/>
        </a:p>
      </dgm:t>
    </dgm:pt>
    <dgm:pt modelId="{8CAD59BF-A20A-4354-B43B-0C6FA8DCE990}">
      <dgm:prSet custT="1"/>
      <dgm:spPr/>
      <dgm:t>
        <a:bodyPr/>
        <a:lstStyle/>
        <a:p>
          <a:pPr rtl="0"/>
          <a:r>
            <a:rPr lang="it-IT" sz="1500" dirty="0">
              <a:solidFill>
                <a:srgbClr val="FF0000"/>
              </a:solidFill>
            </a:rPr>
            <a:t>Progettazione e approvazione dei corsi di studio</a:t>
          </a:r>
        </a:p>
      </dgm:t>
    </dgm:pt>
    <dgm:pt modelId="{1C9BB974-8F0C-4032-861A-EFBFA9F795D7}" type="parTrans" cxnId="{9A873E03-183D-4936-A1C6-E31B82C24F2E}">
      <dgm:prSet/>
      <dgm:spPr/>
      <dgm:t>
        <a:bodyPr/>
        <a:lstStyle/>
        <a:p>
          <a:endParaRPr lang="it-IT"/>
        </a:p>
      </dgm:t>
    </dgm:pt>
    <dgm:pt modelId="{3B9A984A-2ACD-4D5B-8B6B-7C98B319260B}" type="sibTrans" cxnId="{9A873E03-183D-4936-A1C6-E31B82C24F2E}">
      <dgm:prSet/>
      <dgm:spPr/>
      <dgm:t>
        <a:bodyPr/>
        <a:lstStyle/>
        <a:p>
          <a:endParaRPr lang="it-IT"/>
        </a:p>
      </dgm:t>
    </dgm:pt>
    <dgm:pt modelId="{B876C9CD-89E3-4365-B0AF-88684B5A5B1F}">
      <dgm:prSet custT="1"/>
      <dgm:spPr/>
      <dgm:t>
        <a:bodyPr/>
        <a:lstStyle/>
        <a:p>
          <a:pPr rtl="0"/>
          <a:r>
            <a:rPr lang="it-IT" sz="1500" dirty="0">
              <a:solidFill>
                <a:srgbClr val="800000"/>
              </a:solidFill>
            </a:rPr>
            <a:t>Politiche per l’assicurazione della qualità</a:t>
          </a:r>
        </a:p>
      </dgm:t>
    </dgm:pt>
    <dgm:pt modelId="{A25E391B-B1A9-4DD1-AF32-11C74DEEADED}" type="parTrans" cxnId="{F38FAC47-CABD-46D8-9E06-0FD143C09E76}">
      <dgm:prSet/>
      <dgm:spPr/>
      <dgm:t>
        <a:bodyPr/>
        <a:lstStyle/>
        <a:p>
          <a:endParaRPr lang="it-IT"/>
        </a:p>
      </dgm:t>
    </dgm:pt>
    <dgm:pt modelId="{72009814-0F6C-46C0-B2BB-84B2DEE48205}" type="sibTrans" cxnId="{F38FAC47-CABD-46D8-9E06-0FD143C09E76}">
      <dgm:prSet/>
      <dgm:spPr/>
      <dgm:t>
        <a:bodyPr/>
        <a:lstStyle/>
        <a:p>
          <a:endParaRPr lang="it-IT"/>
        </a:p>
      </dgm:t>
    </dgm:pt>
    <dgm:pt modelId="{0B919E22-0F5D-474D-B68D-C6517A851B75}">
      <dgm:prSet custT="1"/>
      <dgm:spPr/>
      <dgm:t>
        <a:bodyPr/>
        <a:lstStyle/>
        <a:p>
          <a:pPr rtl="0"/>
          <a:r>
            <a:rPr lang="it-IT" sz="1500" dirty="0">
              <a:solidFill>
                <a:schemeClr val="accent6">
                  <a:lumMod val="50000"/>
                </a:schemeClr>
              </a:solidFill>
            </a:rPr>
            <a:t>Ammissione degli studenti, progressione, riconoscimento e certificazione</a:t>
          </a:r>
        </a:p>
      </dgm:t>
    </dgm:pt>
    <dgm:pt modelId="{7CD84B3A-5A61-4CA3-ACDC-4ADFD1ABAE2B}" type="parTrans" cxnId="{AE7C4CF5-0D97-40EA-8E2A-79EE3BAC178D}">
      <dgm:prSet/>
      <dgm:spPr/>
      <dgm:t>
        <a:bodyPr/>
        <a:lstStyle/>
        <a:p>
          <a:endParaRPr lang="it-IT"/>
        </a:p>
      </dgm:t>
    </dgm:pt>
    <dgm:pt modelId="{B5D24A99-1B61-4A3A-8EC2-A15F051D7592}" type="sibTrans" cxnId="{AE7C4CF5-0D97-40EA-8E2A-79EE3BAC178D}">
      <dgm:prSet/>
      <dgm:spPr/>
      <dgm:t>
        <a:bodyPr/>
        <a:lstStyle/>
        <a:p>
          <a:endParaRPr lang="it-IT"/>
        </a:p>
      </dgm:t>
    </dgm:pt>
    <dgm:pt modelId="{08F48E89-25C9-4FCA-B629-0C59D80A0C12}">
      <dgm:prSet custT="1"/>
      <dgm:spPr/>
      <dgm:t>
        <a:bodyPr/>
        <a:lstStyle/>
        <a:p>
          <a:pPr rtl="0"/>
          <a:r>
            <a:rPr lang="it-IT" sz="1500" dirty="0">
              <a:solidFill>
                <a:schemeClr val="accent5">
                  <a:lumMod val="50000"/>
                </a:schemeClr>
              </a:solidFill>
            </a:rPr>
            <a:t>Corpo docente</a:t>
          </a:r>
        </a:p>
      </dgm:t>
    </dgm:pt>
    <dgm:pt modelId="{507E3CBE-D7F3-4EF1-8FC3-32241C82BCCA}" type="parTrans" cxnId="{73D31CC4-62E7-48ED-882F-BEC4870304D0}">
      <dgm:prSet/>
      <dgm:spPr/>
      <dgm:t>
        <a:bodyPr/>
        <a:lstStyle/>
        <a:p>
          <a:endParaRPr lang="it-IT"/>
        </a:p>
      </dgm:t>
    </dgm:pt>
    <dgm:pt modelId="{084B90EA-9620-4B14-B24D-98B4619E8410}" type="sibTrans" cxnId="{73D31CC4-62E7-48ED-882F-BEC4870304D0}">
      <dgm:prSet/>
      <dgm:spPr/>
      <dgm:t>
        <a:bodyPr/>
        <a:lstStyle/>
        <a:p>
          <a:endParaRPr lang="it-IT"/>
        </a:p>
      </dgm:t>
    </dgm:pt>
    <dgm:pt modelId="{DF09F96A-579F-4F76-B19C-9E707537582D}">
      <dgm:prSet custT="1"/>
      <dgm:spPr/>
      <dgm:t>
        <a:bodyPr/>
        <a:lstStyle/>
        <a:p>
          <a:pPr rtl="0"/>
          <a:r>
            <a:rPr lang="it-IT" sz="1500" dirty="0">
              <a:solidFill>
                <a:schemeClr val="accent3">
                  <a:lumMod val="50000"/>
                </a:schemeClr>
              </a:solidFill>
            </a:rPr>
            <a:t>Risorse didattiche e sostegno agli studenti</a:t>
          </a:r>
        </a:p>
      </dgm:t>
    </dgm:pt>
    <dgm:pt modelId="{D4FCB97A-D8C0-4C42-A33E-588FAD802B61}" type="parTrans" cxnId="{D7389133-2B05-4F0A-AC17-6CF0B180D7A7}">
      <dgm:prSet/>
      <dgm:spPr/>
      <dgm:t>
        <a:bodyPr/>
        <a:lstStyle/>
        <a:p>
          <a:endParaRPr lang="it-IT"/>
        </a:p>
      </dgm:t>
    </dgm:pt>
    <dgm:pt modelId="{803200E7-2E3A-43B1-A490-A072A72CFDE5}" type="sibTrans" cxnId="{D7389133-2B05-4F0A-AC17-6CF0B180D7A7}">
      <dgm:prSet/>
      <dgm:spPr/>
      <dgm:t>
        <a:bodyPr/>
        <a:lstStyle/>
        <a:p>
          <a:endParaRPr lang="it-IT"/>
        </a:p>
      </dgm:t>
    </dgm:pt>
    <dgm:pt modelId="{9BD09157-349D-44C1-A8DD-10C034A518C5}" type="pres">
      <dgm:prSet presAssocID="{DF45372F-657C-4AA7-BEE7-31F90DE2F7C4}" presName="linearFlow" presStyleCnt="0">
        <dgm:presLayoutVars>
          <dgm:dir/>
          <dgm:animLvl val="lvl"/>
          <dgm:resizeHandles val="exact"/>
        </dgm:presLayoutVars>
      </dgm:prSet>
      <dgm:spPr/>
    </dgm:pt>
    <dgm:pt modelId="{5C758181-664E-45D8-8847-79DF75CCE588}" type="pres">
      <dgm:prSet presAssocID="{1F7CE935-2A55-4B7A-B459-475206CAD2D7}" presName="composite" presStyleCnt="0"/>
      <dgm:spPr/>
    </dgm:pt>
    <dgm:pt modelId="{EC02E9A4-91D7-43FD-950C-79E9DFC41E19}" type="pres">
      <dgm:prSet presAssocID="{1F7CE935-2A55-4B7A-B459-475206CAD2D7}" presName="parentText" presStyleLbl="alignNode1" presStyleIdx="0" presStyleCnt="10">
        <dgm:presLayoutVars>
          <dgm:chMax val="1"/>
          <dgm:bulletEnabled val="1"/>
        </dgm:presLayoutVars>
      </dgm:prSet>
      <dgm:spPr/>
    </dgm:pt>
    <dgm:pt modelId="{81209742-9F11-42C0-851C-89961B8A8006}" type="pres">
      <dgm:prSet presAssocID="{1F7CE935-2A55-4B7A-B459-475206CAD2D7}" presName="descendantText" presStyleLbl="alignAcc1" presStyleIdx="0" presStyleCnt="10">
        <dgm:presLayoutVars>
          <dgm:bulletEnabled val="1"/>
        </dgm:presLayoutVars>
      </dgm:prSet>
      <dgm:spPr/>
    </dgm:pt>
    <dgm:pt modelId="{ACE29209-869B-4485-9E8C-FC8EBCB1D2E0}" type="pres">
      <dgm:prSet presAssocID="{4D727C22-44E8-4DBA-85F1-5EE0819C97F8}" presName="sp" presStyleCnt="0"/>
      <dgm:spPr/>
    </dgm:pt>
    <dgm:pt modelId="{31B2F4AA-ABB0-43C7-9A83-FA820E9BDAC4}" type="pres">
      <dgm:prSet presAssocID="{CDDF5142-D483-4ED0-B474-EB054D83B296}" presName="composite" presStyleCnt="0"/>
      <dgm:spPr/>
    </dgm:pt>
    <dgm:pt modelId="{3C620CC6-92B8-4357-825E-90A63A0ABF11}" type="pres">
      <dgm:prSet presAssocID="{CDDF5142-D483-4ED0-B474-EB054D83B296}" presName="parentText" presStyleLbl="alignNode1" presStyleIdx="1" presStyleCnt="10">
        <dgm:presLayoutVars>
          <dgm:chMax val="1"/>
          <dgm:bulletEnabled val="1"/>
        </dgm:presLayoutVars>
      </dgm:prSet>
      <dgm:spPr/>
    </dgm:pt>
    <dgm:pt modelId="{9918E4CE-B3B9-4CF7-A79D-1F27F30EF7E5}" type="pres">
      <dgm:prSet presAssocID="{CDDF5142-D483-4ED0-B474-EB054D83B296}" presName="descendantText" presStyleLbl="alignAcc1" presStyleIdx="1" presStyleCnt="10">
        <dgm:presLayoutVars>
          <dgm:bulletEnabled val="1"/>
        </dgm:presLayoutVars>
      </dgm:prSet>
      <dgm:spPr/>
    </dgm:pt>
    <dgm:pt modelId="{AD63C2D8-FC0A-44F1-B9E5-6323C429B3AA}" type="pres">
      <dgm:prSet presAssocID="{0DD1CF63-0CC9-4E0B-8956-BD62DD960002}" presName="sp" presStyleCnt="0"/>
      <dgm:spPr/>
    </dgm:pt>
    <dgm:pt modelId="{D764E180-D6E8-4DE9-922F-545997C7AAB4}" type="pres">
      <dgm:prSet presAssocID="{77FF7B1C-D18B-4A98-A1BC-7A7495F68E67}" presName="composite" presStyleCnt="0"/>
      <dgm:spPr/>
    </dgm:pt>
    <dgm:pt modelId="{FC069177-D82D-4CBA-A37B-9FC63F024865}" type="pres">
      <dgm:prSet presAssocID="{77FF7B1C-D18B-4A98-A1BC-7A7495F68E67}" presName="parentText" presStyleLbl="alignNode1" presStyleIdx="2" presStyleCnt="10">
        <dgm:presLayoutVars>
          <dgm:chMax val="1"/>
          <dgm:bulletEnabled val="1"/>
        </dgm:presLayoutVars>
      </dgm:prSet>
      <dgm:spPr/>
    </dgm:pt>
    <dgm:pt modelId="{A0249AE1-81F5-4A52-B8A9-0F3C0FF408B6}" type="pres">
      <dgm:prSet presAssocID="{77FF7B1C-D18B-4A98-A1BC-7A7495F68E67}" presName="descendantText" presStyleLbl="alignAcc1" presStyleIdx="2" presStyleCnt="10">
        <dgm:presLayoutVars>
          <dgm:bulletEnabled val="1"/>
        </dgm:presLayoutVars>
      </dgm:prSet>
      <dgm:spPr/>
    </dgm:pt>
    <dgm:pt modelId="{A78C1F58-BB04-425C-9799-462D35DBE782}" type="pres">
      <dgm:prSet presAssocID="{8371C668-06C9-4026-AF90-3E3BD4A6D2D5}" presName="sp" presStyleCnt="0"/>
      <dgm:spPr/>
    </dgm:pt>
    <dgm:pt modelId="{63020820-BA53-40A5-A852-D03812BB253E}" type="pres">
      <dgm:prSet presAssocID="{20F257E5-6318-4B42-8EE6-71589C4108AE}" presName="composite" presStyleCnt="0"/>
      <dgm:spPr/>
    </dgm:pt>
    <dgm:pt modelId="{73311F82-DFD5-4750-8A7B-D3B6BDE3BDA0}" type="pres">
      <dgm:prSet presAssocID="{20F257E5-6318-4B42-8EE6-71589C4108AE}" presName="parentText" presStyleLbl="alignNode1" presStyleIdx="3" presStyleCnt="10">
        <dgm:presLayoutVars>
          <dgm:chMax val="1"/>
          <dgm:bulletEnabled val="1"/>
        </dgm:presLayoutVars>
      </dgm:prSet>
      <dgm:spPr/>
    </dgm:pt>
    <dgm:pt modelId="{C2FEB76D-23B2-44DB-B724-63F60481FCE5}" type="pres">
      <dgm:prSet presAssocID="{20F257E5-6318-4B42-8EE6-71589C4108AE}" presName="descendantText" presStyleLbl="alignAcc1" presStyleIdx="3" presStyleCnt="10">
        <dgm:presLayoutVars>
          <dgm:bulletEnabled val="1"/>
        </dgm:presLayoutVars>
      </dgm:prSet>
      <dgm:spPr/>
    </dgm:pt>
    <dgm:pt modelId="{06A02051-9F5F-428F-92D1-2964142E90E9}" type="pres">
      <dgm:prSet presAssocID="{5B7DBD6D-2589-4FCD-8B5F-6F83C43C6C8D}" presName="sp" presStyleCnt="0"/>
      <dgm:spPr/>
    </dgm:pt>
    <dgm:pt modelId="{853EFC30-BDF5-4E2C-A691-62810009F75D}" type="pres">
      <dgm:prSet presAssocID="{8A019A7E-97BD-4E84-8E92-EA45872F96B9}" presName="composite" presStyleCnt="0"/>
      <dgm:spPr/>
    </dgm:pt>
    <dgm:pt modelId="{ED1EB2E1-BE98-4E57-800B-B3D0399B5CED}" type="pres">
      <dgm:prSet presAssocID="{8A019A7E-97BD-4E84-8E92-EA45872F96B9}" presName="parentText" presStyleLbl="alignNode1" presStyleIdx="4" presStyleCnt="10">
        <dgm:presLayoutVars>
          <dgm:chMax val="1"/>
          <dgm:bulletEnabled val="1"/>
        </dgm:presLayoutVars>
      </dgm:prSet>
      <dgm:spPr/>
    </dgm:pt>
    <dgm:pt modelId="{F17000DE-4D03-4FDE-BD1E-723BCA060453}" type="pres">
      <dgm:prSet presAssocID="{8A019A7E-97BD-4E84-8E92-EA45872F96B9}" presName="descendantText" presStyleLbl="alignAcc1" presStyleIdx="4" presStyleCnt="10">
        <dgm:presLayoutVars>
          <dgm:bulletEnabled val="1"/>
        </dgm:presLayoutVars>
      </dgm:prSet>
      <dgm:spPr/>
    </dgm:pt>
    <dgm:pt modelId="{20411A99-AA11-41FD-AAE2-A30D590C196C}" type="pres">
      <dgm:prSet presAssocID="{C1782AF0-EE0C-4139-A409-BB3B6690DBE3}" presName="sp" presStyleCnt="0"/>
      <dgm:spPr/>
    </dgm:pt>
    <dgm:pt modelId="{AC61E1F1-70CB-4669-B477-6B5A387A6443}" type="pres">
      <dgm:prSet presAssocID="{72303EB7-63AA-43F1-83A7-39183C9447B4}" presName="composite" presStyleCnt="0"/>
      <dgm:spPr/>
    </dgm:pt>
    <dgm:pt modelId="{C999654A-8E03-40F1-8262-7B88EE45B836}" type="pres">
      <dgm:prSet presAssocID="{72303EB7-63AA-43F1-83A7-39183C9447B4}" presName="parentText" presStyleLbl="alignNode1" presStyleIdx="5" presStyleCnt="10">
        <dgm:presLayoutVars>
          <dgm:chMax val="1"/>
          <dgm:bulletEnabled val="1"/>
        </dgm:presLayoutVars>
      </dgm:prSet>
      <dgm:spPr/>
    </dgm:pt>
    <dgm:pt modelId="{B57F9F7F-0A33-4C32-B153-EED37E44BAC0}" type="pres">
      <dgm:prSet presAssocID="{72303EB7-63AA-43F1-83A7-39183C9447B4}" presName="descendantText" presStyleLbl="alignAcc1" presStyleIdx="5" presStyleCnt="10">
        <dgm:presLayoutVars>
          <dgm:bulletEnabled val="1"/>
        </dgm:presLayoutVars>
      </dgm:prSet>
      <dgm:spPr/>
    </dgm:pt>
    <dgm:pt modelId="{01FDAF1C-515A-4539-8090-50A967E16366}" type="pres">
      <dgm:prSet presAssocID="{5516B4D5-65DA-45B5-875F-156E73ED7F4C}" presName="sp" presStyleCnt="0"/>
      <dgm:spPr/>
    </dgm:pt>
    <dgm:pt modelId="{537A162C-40E6-4EC2-BE9E-B27EEC4F17FD}" type="pres">
      <dgm:prSet presAssocID="{1A157E38-BF25-4758-BF5F-B343BB1B7652}" presName="composite" presStyleCnt="0"/>
      <dgm:spPr/>
    </dgm:pt>
    <dgm:pt modelId="{95FDFD25-3706-499B-94D8-56DB2B1C1E41}" type="pres">
      <dgm:prSet presAssocID="{1A157E38-BF25-4758-BF5F-B343BB1B7652}" presName="parentText" presStyleLbl="alignNode1" presStyleIdx="6" presStyleCnt="10">
        <dgm:presLayoutVars>
          <dgm:chMax val="1"/>
          <dgm:bulletEnabled val="1"/>
        </dgm:presLayoutVars>
      </dgm:prSet>
      <dgm:spPr/>
    </dgm:pt>
    <dgm:pt modelId="{53BAD7FB-EFC2-4773-BF35-028F44627BA6}" type="pres">
      <dgm:prSet presAssocID="{1A157E38-BF25-4758-BF5F-B343BB1B7652}" presName="descendantText" presStyleLbl="alignAcc1" presStyleIdx="6" presStyleCnt="10">
        <dgm:presLayoutVars>
          <dgm:bulletEnabled val="1"/>
        </dgm:presLayoutVars>
      </dgm:prSet>
      <dgm:spPr/>
    </dgm:pt>
    <dgm:pt modelId="{40DAB187-8B7E-43FB-ABA3-34181B705843}" type="pres">
      <dgm:prSet presAssocID="{5A1A48EE-4E26-4260-B4C2-94F4B41DC2F5}" presName="sp" presStyleCnt="0"/>
      <dgm:spPr/>
    </dgm:pt>
    <dgm:pt modelId="{65FDE6F8-DE49-4A7C-AE86-65FA025E3A7B}" type="pres">
      <dgm:prSet presAssocID="{63CB773F-C15E-4BDF-9792-544DB4C20572}" presName="composite" presStyleCnt="0"/>
      <dgm:spPr/>
    </dgm:pt>
    <dgm:pt modelId="{3316D51B-43E0-4CA1-9D3B-8431B9F1CA50}" type="pres">
      <dgm:prSet presAssocID="{63CB773F-C15E-4BDF-9792-544DB4C20572}" presName="parentText" presStyleLbl="alignNode1" presStyleIdx="7" presStyleCnt="10">
        <dgm:presLayoutVars>
          <dgm:chMax val="1"/>
          <dgm:bulletEnabled val="1"/>
        </dgm:presLayoutVars>
      </dgm:prSet>
      <dgm:spPr/>
    </dgm:pt>
    <dgm:pt modelId="{3E070C87-BEFE-4B7B-8FAB-426AEEACCA9C}" type="pres">
      <dgm:prSet presAssocID="{63CB773F-C15E-4BDF-9792-544DB4C20572}" presName="descendantText" presStyleLbl="alignAcc1" presStyleIdx="7" presStyleCnt="10">
        <dgm:presLayoutVars>
          <dgm:bulletEnabled val="1"/>
        </dgm:presLayoutVars>
      </dgm:prSet>
      <dgm:spPr/>
    </dgm:pt>
    <dgm:pt modelId="{6498F6A8-EC28-4E4E-8C55-13370FD384B9}" type="pres">
      <dgm:prSet presAssocID="{8AE8953A-41E8-4667-B72A-BF1CBEEBE00A}" presName="sp" presStyleCnt="0"/>
      <dgm:spPr/>
    </dgm:pt>
    <dgm:pt modelId="{AE6E2AE6-3F3F-4D72-A3FF-04814A3CBF77}" type="pres">
      <dgm:prSet presAssocID="{3D692D13-ECBA-47BF-AC44-1848BCE44949}" presName="composite" presStyleCnt="0"/>
      <dgm:spPr/>
    </dgm:pt>
    <dgm:pt modelId="{EAAFAF56-14E5-4DE8-A7E4-F3EF783785D8}" type="pres">
      <dgm:prSet presAssocID="{3D692D13-ECBA-47BF-AC44-1848BCE44949}" presName="parentText" presStyleLbl="alignNode1" presStyleIdx="8" presStyleCnt="10">
        <dgm:presLayoutVars>
          <dgm:chMax val="1"/>
          <dgm:bulletEnabled val="1"/>
        </dgm:presLayoutVars>
      </dgm:prSet>
      <dgm:spPr/>
    </dgm:pt>
    <dgm:pt modelId="{AD7A4148-1169-489B-8098-22C113009FAE}" type="pres">
      <dgm:prSet presAssocID="{3D692D13-ECBA-47BF-AC44-1848BCE44949}" presName="descendantText" presStyleLbl="alignAcc1" presStyleIdx="8" presStyleCnt="10">
        <dgm:presLayoutVars>
          <dgm:bulletEnabled val="1"/>
        </dgm:presLayoutVars>
      </dgm:prSet>
      <dgm:spPr/>
    </dgm:pt>
    <dgm:pt modelId="{58FEBDA5-7BB2-4019-B662-0F700FB5FB74}" type="pres">
      <dgm:prSet presAssocID="{709C35FF-6B3B-4A28-A84C-6DFB6A7295E0}" presName="sp" presStyleCnt="0"/>
      <dgm:spPr/>
    </dgm:pt>
    <dgm:pt modelId="{DD413880-B56E-4D17-B4F0-DBAD27E496B5}" type="pres">
      <dgm:prSet presAssocID="{C5E4B90D-F775-4768-BF68-E715E308AAF1}" presName="composite" presStyleCnt="0"/>
      <dgm:spPr/>
    </dgm:pt>
    <dgm:pt modelId="{BD329051-EF8E-4D5D-ABDB-8E3540399D3E}" type="pres">
      <dgm:prSet presAssocID="{C5E4B90D-F775-4768-BF68-E715E308AAF1}" presName="parentText" presStyleLbl="alignNode1" presStyleIdx="9" presStyleCnt="10">
        <dgm:presLayoutVars>
          <dgm:chMax val="1"/>
          <dgm:bulletEnabled val="1"/>
        </dgm:presLayoutVars>
      </dgm:prSet>
      <dgm:spPr/>
    </dgm:pt>
    <dgm:pt modelId="{E8ED62A0-A377-476B-B9F6-CB7D5C808BED}" type="pres">
      <dgm:prSet presAssocID="{C5E4B90D-F775-4768-BF68-E715E308AAF1}" presName="descendantText" presStyleLbl="alignAcc1" presStyleIdx="9" presStyleCnt="10">
        <dgm:presLayoutVars>
          <dgm:bulletEnabled val="1"/>
        </dgm:presLayoutVars>
      </dgm:prSet>
      <dgm:spPr/>
    </dgm:pt>
  </dgm:ptLst>
  <dgm:cxnLst>
    <dgm:cxn modelId="{9A873E03-183D-4936-A1C6-E31B82C24F2E}" srcId="{CDDF5142-D483-4ED0-B474-EB054D83B296}" destId="{8CAD59BF-A20A-4354-B43B-0C6FA8DCE990}" srcOrd="0" destOrd="0" parTransId="{1C9BB974-8F0C-4032-861A-EFBFA9F795D7}" sibTransId="{3B9A984A-2ACD-4D5B-8B6B-7C98B319260B}"/>
    <dgm:cxn modelId="{0F0D0606-B2BB-4848-A8BD-9D8BC528157A}" type="presOf" srcId="{A641D4A0-51EF-4072-9BE4-3B9E322E595E}" destId="{53BAD7FB-EFC2-4773-BF35-028F44627BA6}" srcOrd="0" destOrd="0" presId="urn:microsoft.com/office/officeart/2005/8/layout/chevron2"/>
    <dgm:cxn modelId="{F2B24416-BA17-448B-B328-7E189F66BE2F}" srcId="{DF45372F-657C-4AA7-BEE7-31F90DE2F7C4}" destId="{1F7CE935-2A55-4B7A-B459-475206CAD2D7}" srcOrd="0" destOrd="0" parTransId="{90F41EEA-D4E1-46D0-9696-629B69C8B56D}" sibTransId="{4D727C22-44E8-4DBA-85F1-5EE0819C97F8}"/>
    <dgm:cxn modelId="{70A5441A-8955-42F2-91E9-CA14EE06F3E7}" type="presOf" srcId="{1A157E38-BF25-4758-BF5F-B343BB1B7652}" destId="{95FDFD25-3706-499B-94D8-56DB2B1C1E41}" srcOrd="0" destOrd="0" presId="urn:microsoft.com/office/officeart/2005/8/layout/chevron2"/>
    <dgm:cxn modelId="{D70B1522-307A-406F-9575-1276D97BC774}" srcId="{77FF7B1C-D18B-4A98-A1BC-7A7495F68E67}" destId="{A4ADC709-5351-4E63-94D9-5D6BEDC62C2E}" srcOrd="0" destOrd="0" parTransId="{11470030-6687-41A8-86E6-20AEEE175753}" sibTransId="{4F43EA2D-630C-46B8-8750-0FC68B81E4CD}"/>
    <dgm:cxn modelId="{1EC8D529-5577-405D-88F8-77CA805F1620}" srcId="{DF45372F-657C-4AA7-BEE7-31F90DE2F7C4}" destId="{77FF7B1C-D18B-4A98-A1BC-7A7495F68E67}" srcOrd="2" destOrd="0" parTransId="{F3E60EEC-04D1-4E24-8F8F-E517F987FDD0}" sibTransId="{8371C668-06C9-4026-AF90-3E3BD4A6D2D5}"/>
    <dgm:cxn modelId="{58045932-5555-4D14-8985-2B21C00F5AB3}" type="presOf" srcId="{8CAD59BF-A20A-4354-B43B-0C6FA8DCE990}" destId="{9918E4CE-B3B9-4CF7-A79D-1F27F30EF7E5}" srcOrd="0" destOrd="0" presId="urn:microsoft.com/office/officeart/2005/8/layout/chevron2"/>
    <dgm:cxn modelId="{D7389133-2B05-4F0A-AC17-6CF0B180D7A7}" srcId="{72303EB7-63AA-43F1-83A7-39183C9447B4}" destId="{DF09F96A-579F-4F76-B19C-9E707537582D}" srcOrd="0" destOrd="0" parTransId="{D4FCB97A-D8C0-4C42-A33E-588FAD802B61}" sibTransId="{803200E7-2E3A-43B1-A490-A072A72CFDE5}"/>
    <dgm:cxn modelId="{51552A35-F006-4F34-A804-6B97BDF15698}" type="presOf" srcId="{B876C9CD-89E3-4365-B0AF-88684B5A5B1F}" destId="{81209742-9F11-42C0-851C-89961B8A8006}" srcOrd="0" destOrd="0" presId="urn:microsoft.com/office/officeart/2005/8/layout/chevron2"/>
    <dgm:cxn modelId="{60901B36-D06E-47A2-9095-5C8B04E11F77}" srcId="{DF45372F-657C-4AA7-BEE7-31F90DE2F7C4}" destId="{3D692D13-ECBA-47BF-AC44-1848BCE44949}" srcOrd="8" destOrd="0" parTransId="{6E0D3081-C7FE-4B4F-B802-C02D679E1F03}" sibTransId="{709C35FF-6B3B-4A28-A84C-6DFB6A7295E0}"/>
    <dgm:cxn modelId="{0026603A-AE91-4357-B5E5-DA7D95FC9CE7}" srcId="{C5E4B90D-F775-4768-BF68-E715E308AAF1}" destId="{385FC7F2-6C4F-4FEF-AF80-9214418D1A73}" srcOrd="0" destOrd="0" parTransId="{D7BE5F01-D611-4048-B40B-81D0BD1DCC11}" sibTransId="{0FC3D946-1F0A-4CF9-AC4C-8C13FDBE3CB1}"/>
    <dgm:cxn modelId="{6C2D613C-69DD-41EA-8779-2F0C15B8F956}" type="presOf" srcId="{3D692D13-ECBA-47BF-AC44-1848BCE44949}" destId="{EAAFAF56-14E5-4DE8-A7E4-F3EF783785D8}" srcOrd="0" destOrd="0" presId="urn:microsoft.com/office/officeart/2005/8/layout/chevron2"/>
    <dgm:cxn modelId="{8BAD4941-95D4-425F-B30B-53ED792E836D}" type="presOf" srcId="{8A019A7E-97BD-4E84-8E92-EA45872F96B9}" destId="{ED1EB2E1-BE98-4E57-800B-B3D0399B5CED}" srcOrd="0" destOrd="0" presId="urn:microsoft.com/office/officeart/2005/8/layout/chevron2"/>
    <dgm:cxn modelId="{F38FAC47-CABD-46D8-9E06-0FD143C09E76}" srcId="{1F7CE935-2A55-4B7A-B459-475206CAD2D7}" destId="{B876C9CD-89E3-4365-B0AF-88684B5A5B1F}" srcOrd="0" destOrd="0" parTransId="{A25E391B-B1A9-4DD1-AF32-11C74DEEADED}" sibTransId="{72009814-0F6C-46C0-B2BB-84B2DEE48205}"/>
    <dgm:cxn modelId="{9FF3F16B-2417-4386-8A82-51C19001B2A9}" srcId="{DF45372F-657C-4AA7-BEE7-31F90DE2F7C4}" destId="{1A157E38-BF25-4758-BF5F-B343BB1B7652}" srcOrd="6" destOrd="0" parTransId="{CF3B68F9-DA22-46FB-A878-3C0B9824AF3A}" sibTransId="{5A1A48EE-4E26-4260-B4C2-94F4B41DC2F5}"/>
    <dgm:cxn modelId="{AEB5737E-8E2E-4FAB-90FE-0BC29678897C}" type="presOf" srcId="{DF09F96A-579F-4F76-B19C-9E707537582D}" destId="{B57F9F7F-0A33-4C32-B153-EED37E44BAC0}" srcOrd="0" destOrd="0" presId="urn:microsoft.com/office/officeart/2005/8/layout/chevron2"/>
    <dgm:cxn modelId="{B1A00482-B5B2-43D8-8233-F572AAFE95C1}" srcId="{DF45372F-657C-4AA7-BEE7-31F90DE2F7C4}" destId="{20F257E5-6318-4B42-8EE6-71589C4108AE}" srcOrd="3" destOrd="0" parTransId="{5738520B-37A8-44D0-B842-60C053E56C0D}" sibTransId="{5B7DBD6D-2589-4FCD-8B5F-6F83C43C6C8D}"/>
    <dgm:cxn modelId="{41D13E87-51B0-42D6-9E7E-E08B01E37FE3}" type="presOf" srcId="{385FC7F2-6C4F-4FEF-AF80-9214418D1A73}" destId="{E8ED62A0-A377-476B-B9F6-CB7D5C808BED}" srcOrd="0" destOrd="0" presId="urn:microsoft.com/office/officeart/2005/8/layout/chevron2"/>
    <dgm:cxn modelId="{DCFB6289-DC71-4378-9362-A0846BADB93A}" srcId="{1A157E38-BF25-4758-BF5F-B343BB1B7652}" destId="{A641D4A0-51EF-4072-9BE4-3B9E322E595E}" srcOrd="0" destOrd="0" parTransId="{3E38CE6B-9566-4961-B2CF-53DDA1B61A2E}" sibTransId="{FD91F42C-E09B-483D-9137-2A8E1ADDAC82}"/>
    <dgm:cxn modelId="{2A0E499B-B87E-4C20-850F-A35C2C8A33D0}" type="presOf" srcId="{DF45372F-657C-4AA7-BEE7-31F90DE2F7C4}" destId="{9BD09157-349D-44C1-A8DD-10C034A518C5}" srcOrd="0" destOrd="0" presId="urn:microsoft.com/office/officeart/2005/8/layout/chevron2"/>
    <dgm:cxn modelId="{805B95A5-0A21-430E-95CB-60ED87474936}" type="presOf" srcId="{0B919E22-0F5D-474D-B68D-C6517A851B75}" destId="{C2FEB76D-23B2-44DB-B724-63F60481FCE5}" srcOrd="0" destOrd="0" presId="urn:microsoft.com/office/officeart/2005/8/layout/chevron2"/>
    <dgm:cxn modelId="{E9BFDEA6-72A3-4379-A1FD-C5D2EFF4DD01}" type="presOf" srcId="{63CB773F-C15E-4BDF-9792-544DB4C20572}" destId="{3316D51B-43E0-4CA1-9D3B-8431B9F1CA50}" srcOrd="0" destOrd="0" presId="urn:microsoft.com/office/officeart/2005/8/layout/chevron2"/>
    <dgm:cxn modelId="{B9F72FAB-CAB3-49BB-91DE-7D52B5C2AB73}" type="presOf" srcId="{3DF71D0F-B1CB-425B-A6CE-090DC1A626C4}" destId="{AD7A4148-1169-489B-8098-22C113009FAE}" srcOrd="0" destOrd="0" presId="urn:microsoft.com/office/officeart/2005/8/layout/chevron2"/>
    <dgm:cxn modelId="{6BC735B2-C863-440D-AD90-D9DDD210FC63}" srcId="{DF45372F-657C-4AA7-BEE7-31F90DE2F7C4}" destId="{CDDF5142-D483-4ED0-B474-EB054D83B296}" srcOrd="1" destOrd="0" parTransId="{001D0D59-8BB1-452B-B80F-C88CF81CC035}" sibTransId="{0DD1CF63-0CC9-4E0B-8956-BD62DD960002}"/>
    <dgm:cxn modelId="{182CF8B2-0BCB-4BDC-A6BC-0CC0510C7FFF}" type="presOf" srcId="{A4ADC709-5351-4E63-94D9-5D6BEDC62C2E}" destId="{A0249AE1-81F5-4A52-B8A9-0F3C0FF408B6}" srcOrd="0" destOrd="0" presId="urn:microsoft.com/office/officeart/2005/8/layout/chevron2"/>
    <dgm:cxn modelId="{F83F88B3-79FC-4F56-BEBF-C37C2C30D175}" srcId="{63CB773F-C15E-4BDF-9792-544DB4C20572}" destId="{07C24DCC-880B-4AEB-B667-AE69F60D4300}" srcOrd="0" destOrd="0" parTransId="{5556C9DC-51A3-4815-9F9D-3CE8FA04A8AD}" sibTransId="{9EB65EE0-A2C1-4041-B578-D3592FCB046A}"/>
    <dgm:cxn modelId="{59FFAEBB-A60C-4743-B067-2B1E58CAA3A9}" type="presOf" srcId="{20F257E5-6318-4B42-8EE6-71589C4108AE}" destId="{73311F82-DFD5-4750-8A7B-D3B6BDE3BDA0}" srcOrd="0" destOrd="0" presId="urn:microsoft.com/office/officeart/2005/8/layout/chevron2"/>
    <dgm:cxn modelId="{4119D8BB-2F83-41BA-9E3D-6B2F493C1406}" srcId="{DF45372F-657C-4AA7-BEE7-31F90DE2F7C4}" destId="{8A019A7E-97BD-4E84-8E92-EA45872F96B9}" srcOrd="4" destOrd="0" parTransId="{34D6E029-AE2C-4480-8DED-FEFCA9222419}" sibTransId="{C1782AF0-EE0C-4139-A409-BB3B6690DBE3}"/>
    <dgm:cxn modelId="{F24B45C1-8885-49EC-8A18-737DDA6210AA}" type="presOf" srcId="{1F7CE935-2A55-4B7A-B459-475206CAD2D7}" destId="{EC02E9A4-91D7-43FD-950C-79E9DFC41E19}" srcOrd="0" destOrd="0" presId="urn:microsoft.com/office/officeart/2005/8/layout/chevron2"/>
    <dgm:cxn modelId="{73D31CC4-62E7-48ED-882F-BEC4870304D0}" srcId="{8A019A7E-97BD-4E84-8E92-EA45872F96B9}" destId="{08F48E89-25C9-4FCA-B629-0C59D80A0C12}" srcOrd="0" destOrd="0" parTransId="{507E3CBE-D7F3-4EF1-8FC3-32241C82BCCA}" sibTransId="{084B90EA-9620-4B14-B24D-98B4619E8410}"/>
    <dgm:cxn modelId="{3C3FB8C5-A5F8-42F4-B44F-1BC40A3CA938}" srcId="{DF45372F-657C-4AA7-BEE7-31F90DE2F7C4}" destId="{72303EB7-63AA-43F1-83A7-39183C9447B4}" srcOrd="5" destOrd="0" parTransId="{58EB1908-85ED-45B4-B72A-A033DD70215D}" sibTransId="{5516B4D5-65DA-45B5-875F-156E73ED7F4C}"/>
    <dgm:cxn modelId="{C21364D2-5F90-4488-B971-28A8501B03D6}" type="presOf" srcId="{07C24DCC-880B-4AEB-B667-AE69F60D4300}" destId="{3E070C87-BEFE-4B7B-8FAB-426AEEACCA9C}" srcOrd="0" destOrd="0" presId="urn:microsoft.com/office/officeart/2005/8/layout/chevron2"/>
    <dgm:cxn modelId="{21AB7DD4-E8A0-4943-BEB7-1F967495FC18}" type="presOf" srcId="{77FF7B1C-D18B-4A98-A1BC-7A7495F68E67}" destId="{FC069177-D82D-4CBA-A37B-9FC63F024865}" srcOrd="0" destOrd="0" presId="urn:microsoft.com/office/officeart/2005/8/layout/chevron2"/>
    <dgm:cxn modelId="{A84A19E4-CDAB-463A-9C50-8D20DF6F0C8E}" srcId="{3D692D13-ECBA-47BF-AC44-1848BCE44949}" destId="{3DF71D0F-B1CB-425B-A6CE-090DC1A626C4}" srcOrd="0" destOrd="0" parTransId="{98097C0A-DBD0-44CB-BC56-0F8BB43AE7A7}" sibTransId="{DC1E8B66-0257-4FA2-A509-F79B40B5F81D}"/>
    <dgm:cxn modelId="{750E1CE4-DC39-45A8-B7FC-AAEE6D5F82FB}" type="presOf" srcId="{C5E4B90D-F775-4768-BF68-E715E308AAF1}" destId="{BD329051-EF8E-4D5D-ABDB-8E3540399D3E}" srcOrd="0" destOrd="0" presId="urn:microsoft.com/office/officeart/2005/8/layout/chevron2"/>
    <dgm:cxn modelId="{145BCDE7-4CCF-4A34-A79F-E05FFB5D5FD5}" type="presOf" srcId="{08F48E89-25C9-4FCA-B629-0C59D80A0C12}" destId="{F17000DE-4D03-4FDE-BD1E-723BCA060453}" srcOrd="0" destOrd="0" presId="urn:microsoft.com/office/officeart/2005/8/layout/chevron2"/>
    <dgm:cxn modelId="{DA4343E9-990F-477F-B889-6F4EE90D7ADE}" srcId="{DF45372F-657C-4AA7-BEE7-31F90DE2F7C4}" destId="{C5E4B90D-F775-4768-BF68-E715E308AAF1}" srcOrd="9" destOrd="0" parTransId="{1E646A56-28A8-4D60-9B23-C4DE8BFAA993}" sibTransId="{AD4EC35D-F8BB-4D4F-9A7F-8601EE09B163}"/>
    <dgm:cxn modelId="{FE41ADED-1435-41A2-ABCF-D58BEC3A151C}" type="presOf" srcId="{72303EB7-63AA-43F1-83A7-39183C9447B4}" destId="{C999654A-8E03-40F1-8262-7B88EE45B836}" srcOrd="0" destOrd="0" presId="urn:microsoft.com/office/officeart/2005/8/layout/chevron2"/>
    <dgm:cxn modelId="{9A21AAF2-DD8C-4FFF-91A9-777D0EAA87E8}" type="presOf" srcId="{CDDF5142-D483-4ED0-B474-EB054D83B296}" destId="{3C620CC6-92B8-4357-825E-90A63A0ABF11}" srcOrd="0" destOrd="0" presId="urn:microsoft.com/office/officeart/2005/8/layout/chevron2"/>
    <dgm:cxn modelId="{AE7C4CF5-0D97-40EA-8E2A-79EE3BAC178D}" srcId="{20F257E5-6318-4B42-8EE6-71589C4108AE}" destId="{0B919E22-0F5D-474D-B68D-C6517A851B75}" srcOrd="0" destOrd="0" parTransId="{7CD84B3A-5A61-4CA3-ACDC-4ADFD1ABAE2B}" sibTransId="{B5D24A99-1B61-4A3A-8EC2-A15F051D7592}"/>
    <dgm:cxn modelId="{79EEA9F8-22DB-4FBA-9C04-E47828494EA9}" srcId="{DF45372F-657C-4AA7-BEE7-31F90DE2F7C4}" destId="{63CB773F-C15E-4BDF-9792-544DB4C20572}" srcOrd="7" destOrd="0" parTransId="{82D8774C-89CA-4738-A608-8CBC00CA2D48}" sibTransId="{8AE8953A-41E8-4667-B72A-BF1CBEEBE00A}"/>
    <dgm:cxn modelId="{57AFE860-3235-413B-9A83-9D5998A7DF06}" type="presParOf" srcId="{9BD09157-349D-44C1-A8DD-10C034A518C5}" destId="{5C758181-664E-45D8-8847-79DF75CCE588}" srcOrd="0" destOrd="0" presId="urn:microsoft.com/office/officeart/2005/8/layout/chevron2"/>
    <dgm:cxn modelId="{B8A8D3B3-443C-4332-AA4B-DF781A810F0F}" type="presParOf" srcId="{5C758181-664E-45D8-8847-79DF75CCE588}" destId="{EC02E9A4-91D7-43FD-950C-79E9DFC41E19}" srcOrd="0" destOrd="0" presId="urn:microsoft.com/office/officeart/2005/8/layout/chevron2"/>
    <dgm:cxn modelId="{5E140B55-60EE-4E7E-B26E-20ABD910CB3D}" type="presParOf" srcId="{5C758181-664E-45D8-8847-79DF75CCE588}" destId="{81209742-9F11-42C0-851C-89961B8A8006}" srcOrd="1" destOrd="0" presId="urn:microsoft.com/office/officeart/2005/8/layout/chevron2"/>
    <dgm:cxn modelId="{69FEFAE5-40EC-47C7-92A5-DC19A04EF3F1}" type="presParOf" srcId="{9BD09157-349D-44C1-A8DD-10C034A518C5}" destId="{ACE29209-869B-4485-9E8C-FC8EBCB1D2E0}" srcOrd="1" destOrd="0" presId="urn:microsoft.com/office/officeart/2005/8/layout/chevron2"/>
    <dgm:cxn modelId="{5B2279A3-CA54-4990-85C5-4B908F769BBA}" type="presParOf" srcId="{9BD09157-349D-44C1-A8DD-10C034A518C5}" destId="{31B2F4AA-ABB0-43C7-9A83-FA820E9BDAC4}" srcOrd="2" destOrd="0" presId="urn:microsoft.com/office/officeart/2005/8/layout/chevron2"/>
    <dgm:cxn modelId="{7D71F70D-5C99-4FCD-A7EB-DF85960C48E5}" type="presParOf" srcId="{31B2F4AA-ABB0-43C7-9A83-FA820E9BDAC4}" destId="{3C620CC6-92B8-4357-825E-90A63A0ABF11}" srcOrd="0" destOrd="0" presId="urn:microsoft.com/office/officeart/2005/8/layout/chevron2"/>
    <dgm:cxn modelId="{922111FC-AE63-443E-8C33-DF91CFBBC9F1}" type="presParOf" srcId="{31B2F4AA-ABB0-43C7-9A83-FA820E9BDAC4}" destId="{9918E4CE-B3B9-4CF7-A79D-1F27F30EF7E5}" srcOrd="1" destOrd="0" presId="urn:microsoft.com/office/officeart/2005/8/layout/chevron2"/>
    <dgm:cxn modelId="{1EB700BA-5AB2-4804-BE59-7C329A611B1E}" type="presParOf" srcId="{9BD09157-349D-44C1-A8DD-10C034A518C5}" destId="{AD63C2D8-FC0A-44F1-B9E5-6323C429B3AA}" srcOrd="3" destOrd="0" presId="urn:microsoft.com/office/officeart/2005/8/layout/chevron2"/>
    <dgm:cxn modelId="{D9BD7EDC-D19E-4220-BE96-BD8515420D5C}" type="presParOf" srcId="{9BD09157-349D-44C1-A8DD-10C034A518C5}" destId="{D764E180-D6E8-4DE9-922F-545997C7AAB4}" srcOrd="4" destOrd="0" presId="urn:microsoft.com/office/officeart/2005/8/layout/chevron2"/>
    <dgm:cxn modelId="{638EA736-4342-4923-AB8E-262B18CA4EA3}" type="presParOf" srcId="{D764E180-D6E8-4DE9-922F-545997C7AAB4}" destId="{FC069177-D82D-4CBA-A37B-9FC63F024865}" srcOrd="0" destOrd="0" presId="urn:microsoft.com/office/officeart/2005/8/layout/chevron2"/>
    <dgm:cxn modelId="{5EE1A791-4C34-4BFA-A2A7-FC29A34953F4}" type="presParOf" srcId="{D764E180-D6E8-4DE9-922F-545997C7AAB4}" destId="{A0249AE1-81F5-4A52-B8A9-0F3C0FF408B6}" srcOrd="1" destOrd="0" presId="urn:microsoft.com/office/officeart/2005/8/layout/chevron2"/>
    <dgm:cxn modelId="{2A6D37AA-1327-45A8-996F-95E4BE6F3FDD}" type="presParOf" srcId="{9BD09157-349D-44C1-A8DD-10C034A518C5}" destId="{A78C1F58-BB04-425C-9799-462D35DBE782}" srcOrd="5" destOrd="0" presId="urn:microsoft.com/office/officeart/2005/8/layout/chevron2"/>
    <dgm:cxn modelId="{A13FDF41-E27B-4437-B15E-819DDF12AD02}" type="presParOf" srcId="{9BD09157-349D-44C1-A8DD-10C034A518C5}" destId="{63020820-BA53-40A5-A852-D03812BB253E}" srcOrd="6" destOrd="0" presId="urn:microsoft.com/office/officeart/2005/8/layout/chevron2"/>
    <dgm:cxn modelId="{159722AB-E5DC-4DCC-BCB0-15A25D94D7FE}" type="presParOf" srcId="{63020820-BA53-40A5-A852-D03812BB253E}" destId="{73311F82-DFD5-4750-8A7B-D3B6BDE3BDA0}" srcOrd="0" destOrd="0" presId="urn:microsoft.com/office/officeart/2005/8/layout/chevron2"/>
    <dgm:cxn modelId="{DE409681-1F90-4E64-B4D0-EBEF2A100FF6}" type="presParOf" srcId="{63020820-BA53-40A5-A852-D03812BB253E}" destId="{C2FEB76D-23B2-44DB-B724-63F60481FCE5}" srcOrd="1" destOrd="0" presId="urn:microsoft.com/office/officeart/2005/8/layout/chevron2"/>
    <dgm:cxn modelId="{B26AA460-8FF8-42B7-B8A7-4F5CA9B38A16}" type="presParOf" srcId="{9BD09157-349D-44C1-A8DD-10C034A518C5}" destId="{06A02051-9F5F-428F-92D1-2964142E90E9}" srcOrd="7" destOrd="0" presId="urn:microsoft.com/office/officeart/2005/8/layout/chevron2"/>
    <dgm:cxn modelId="{57303A94-1EE4-4E8E-B6CA-7E7C030BCCEF}" type="presParOf" srcId="{9BD09157-349D-44C1-A8DD-10C034A518C5}" destId="{853EFC30-BDF5-4E2C-A691-62810009F75D}" srcOrd="8" destOrd="0" presId="urn:microsoft.com/office/officeart/2005/8/layout/chevron2"/>
    <dgm:cxn modelId="{81DC873E-BA4F-4F23-9515-343B5105D4B9}" type="presParOf" srcId="{853EFC30-BDF5-4E2C-A691-62810009F75D}" destId="{ED1EB2E1-BE98-4E57-800B-B3D0399B5CED}" srcOrd="0" destOrd="0" presId="urn:microsoft.com/office/officeart/2005/8/layout/chevron2"/>
    <dgm:cxn modelId="{CF0CB8E5-1BAF-4764-8B7A-82EDEA90701C}" type="presParOf" srcId="{853EFC30-BDF5-4E2C-A691-62810009F75D}" destId="{F17000DE-4D03-4FDE-BD1E-723BCA060453}" srcOrd="1" destOrd="0" presId="urn:microsoft.com/office/officeart/2005/8/layout/chevron2"/>
    <dgm:cxn modelId="{A27950BB-368E-4A68-B1E4-14E83BD79F98}" type="presParOf" srcId="{9BD09157-349D-44C1-A8DD-10C034A518C5}" destId="{20411A99-AA11-41FD-AAE2-A30D590C196C}" srcOrd="9" destOrd="0" presId="urn:microsoft.com/office/officeart/2005/8/layout/chevron2"/>
    <dgm:cxn modelId="{8DE9ADC7-2969-4A60-97EE-DFDDA0D1408D}" type="presParOf" srcId="{9BD09157-349D-44C1-A8DD-10C034A518C5}" destId="{AC61E1F1-70CB-4669-B477-6B5A387A6443}" srcOrd="10" destOrd="0" presId="urn:microsoft.com/office/officeart/2005/8/layout/chevron2"/>
    <dgm:cxn modelId="{81D3B586-6B78-44E0-89F9-CA31D8FB06E3}" type="presParOf" srcId="{AC61E1F1-70CB-4669-B477-6B5A387A6443}" destId="{C999654A-8E03-40F1-8262-7B88EE45B836}" srcOrd="0" destOrd="0" presId="urn:microsoft.com/office/officeart/2005/8/layout/chevron2"/>
    <dgm:cxn modelId="{8C08FBB6-E27F-44B8-8576-CC9323F98861}" type="presParOf" srcId="{AC61E1F1-70CB-4669-B477-6B5A387A6443}" destId="{B57F9F7F-0A33-4C32-B153-EED37E44BAC0}" srcOrd="1" destOrd="0" presId="urn:microsoft.com/office/officeart/2005/8/layout/chevron2"/>
    <dgm:cxn modelId="{905ED6AF-2C88-4B66-B6FF-B75B5E239413}" type="presParOf" srcId="{9BD09157-349D-44C1-A8DD-10C034A518C5}" destId="{01FDAF1C-515A-4539-8090-50A967E16366}" srcOrd="11" destOrd="0" presId="urn:microsoft.com/office/officeart/2005/8/layout/chevron2"/>
    <dgm:cxn modelId="{78E41D89-808D-49E6-A073-0AAA73CEA773}" type="presParOf" srcId="{9BD09157-349D-44C1-A8DD-10C034A518C5}" destId="{537A162C-40E6-4EC2-BE9E-B27EEC4F17FD}" srcOrd="12" destOrd="0" presId="urn:microsoft.com/office/officeart/2005/8/layout/chevron2"/>
    <dgm:cxn modelId="{61621899-181C-4865-A6FE-C1B8FE413EF6}" type="presParOf" srcId="{537A162C-40E6-4EC2-BE9E-B27EEC4F17FD}" destId="{95FDFD25-3706-499B-94D8-56DB2B1C1E41}" srcOrd="0" destOrd="0" presId="urn:microsoft.com/office/officeart/2005/8/layout/chevron2"/>
    <dgm:cxn modelId="{7D784368-E570-47B5-AFDB-068194B8425F}" type="presParOf" srcId="{537A162C-40E6-4EC2-BE9E-B27EEC4F17FD}" destId="{53BAD7FB-EFC2-4773-BF35-028F44627BA6}" srcOrd="1" destOrd="0" presId="urn:microsoft.com/office/officeart/2005/8/layout/chevron2"/>
    <dgm:cxn modelId="{A8903CEE-5527-42EF-A44D-99903AB153F4}" type="presParOf" srcId="{9BD09157-349D-44C1-A8DD-10C034A518C5}" destId="{40DAB187-8B7E-43FB-ABA3-34181B705843}" srcOrd="13" destOrd="0" presId="urn:microsoft.com/office/officeart/2005/8/layout/chevron2"/>
    <dgm:cxn modelId="{27634BC1-4795-48D5-94F0-DB637A1996BC}" type="presParOf" srcId="{9BD09157-349D-44C1-A8DD-10C034A518C5}" destId="{65FDE6F8-DE49-4A7C-AE86-65FA025E3A7B}" srcOrd="14" destOrd="0" presId="urn:microsoft.com/office/officeart/2005/8/layout/chevron2"/>
    <dgm:cxn modelId="{1F3BF7B0-3D20-4CBD-85E5-DE8FBB90D468}" type="presParOf" srcId="{65FDE6F8-DE49-4A7C-AE86-65FA025E3A7B}" destId="{3316D51B-43E0-4CA1-9D3B-8431B9F1CA50}" srcOrd="0" destOrd="0" presId="urn:microsoft.com/office/officeart/2005/8/layout/chevron2"/>
    <dgm:cxn modelId="{F76A14FC-D390-4BAB-8103-4BA8AE67634B}" type="presParOf" srcId="{65FDE6F8-DE49-4A7C-AE86-65FA025E3A7B}" destId="{3E070C87-BEFE-4B7B-8FAB-426AEEACCA9C}" srcOrd="1" destOrd="0" presId="urn:microsoft.com/office/officeart/2005/8/layout/chevron2"/>
    <dgm:cxn modelId="{34BE17C9-7ABF-4DCC-AD8B-9478E33C4444}" type="presParOf" srcId="{9BD09157-349D-44C1-A8DD-10C034A518C5}" destId="{6498F6A8-EC28-4E4E-8C55-13370FD384B9}" srcOrd="15" destOrd="0" presId="urn:microsoft.com/office/officeart/2005/8/layout/chevron2"/>
    <dgm:cxn modelId="{C376ED8F-4F37-43A1-967A-EB3F15EB8DD4}" type="presParOf" srcId="{9BD09157-349D-44C1-A8DD-10C034A518C5}" destId="{AE6E2AE6-3F3F-4D72-A3FF-04814A3CBF77}" srcOrd="16" destOrd="0" presId="urn:microsoft.com/office/officeart/2005/8/layout/chevron2"/>
    <dgm:cxn modelId="{E5DC5294-16DB-4816-B8F1-347B19907A35}" type="presParOf" srcId="{AE6E2AE6-3F3F-4D72-A3FF-04814A3CBF77}" destId="{EAAFAF56-14E5-4DE8-A7E4-F3EF783785D8}" srcOrd="0" destOrd="0" presId="urn:microsoft.com/office/officeart/2005/8/layout/chevron2"/>
    <dgm:cxn modelId="{4CD5D813-F044-429A-ABB3-720A46D326BE}" type="presParOf" srcId="{AE6E2AE6-3F3F-4D72-A3FF-04814A3CBF77}" destId="{AD7A4148-1169-489B-8098-22C113009FAE}" srcOrd="1" destOrd="0" presId="urn:microsoft.com/office/officeart/2005/8/layout/chevron2"/>
    <dgm:cxn modelId="{69DAD280-376E-4F33-B48A-7621886720A4}" type="presParOf" srcId="{9BD09157-349D-44C1-A8DD-10C034A518C5}" destId="{58FEBDA5-7BB2-4019-B662-0F700FB5FB74}" srcOrd="17" destOrd="0" presId="urn:microsoft.com/office/officeart/2005/8/layout/chevron2"/>
    <dgm:cxn modelId="{ED3BDF42-A2C9-4C20-9FEC-D8CFE5084571}" type="presParOf" srcId="{9BD09157-349D-44C1-A8DD-10C034A518C5}" destId="{DD413880-B56E-4D17-B4F0-DBAD27E496B5}" srcOrd="18" destOrd="0" presId="urn:microsoft.com/office/officeart/2005/8/layout/chevron2"/>
    <dgm:cxn modelId="{18C955B5-2E4C-4009-8098-279635F5508E}" type="presParOf" srcId="{DD413880-B56E-4D17-B4F0-DBAD27E496B5}" destId="{BD329051-EF8E-4D5D-ABDB-8E3540399D3E}" srcOrd="0" destOrd="0" presId="urn:microsoft.com/office/officeart/2005/8/layout/chevron2"/>
    <dgm:cxn modelId="{BCA09598-A999-4B59-8C1F-4810B42D1C1E}" type="presParOf" srcId="{DD413880-B56E-4D17-B4F0-DBAD27E496B5}" destId="{E8ED62A0-A377-476B-B9F6-CB7D5C808BED}"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B8AD9E-1BE6-E648-A1D0-1D89F625E9B0}" type="doc">
      <dgm:prSet loTypeId="urn:microsoft.com/office/officeart/2005/8/layout/balance1" loCatId="" qsTypeId="urn:microsoft.com/office/officeart/2005/8/quickstyle/simple4" qsCatId="simple" csTypeId="urn:microsoft.com/office/officeart/2005/8/colors/colorful1" csCatId="colorful" phldr="1"/>
      <dgm:spPr/>
      <dgm:t>
        <a:bodyPr/>
        <a:lstStyle/>
        <a:p>
          <a:endParaRPr lang="it-IT"/>
        </a:p>
      </dgm:t>
    </dgm:pt>
    <dgm:pt modelId="{E07FCEAA-13D5-5142-B0B5-880B342BA53F}">
      <dgm:prSet phldrT="[Testo]"/>
      <dgm:spPr/>
      <dgm:t>
        <a:bodyPr/>
        <a:lstStyle/>
        <a:p>
          <a:r>
            <a:rPr lang="it-IT" dirty="0"/>
            <a:t>Miglioramento continuo</a:t>
          </a:r>
        </a:p>
      </dgm:t>
    </dgm:pt>
    <dgm:pt modelId="{3B9FB3DF-869B-9048-8723-B0D043B51179}" type="parTrans" cxnId="{6EA8C8B1-63DE-4849-B313-45201FA408B1}">
      <dgm:prSet/>
      <dgm:spPr/>
      <dgm:t>
        <a:bodyPr/>
        <a:lstStyle/>
        <a:p>
          <a:endParaRPr lang="it-IT"/>
        </a:p>
      </dgm:t>
    </dgm:pt>
    <dgm:pt modelId="{1D591F77-D67E-F74B-B65E-C1F3AC3FCBD9}" type="sibTrans" cxnId="{6EA8C8B1-63DE-4849-B313-45201FA408B1}">
      <dgm:prSet/>
      <dgm:spPr/>
      <dgm:t>
        <a:bodyPr/>
        <a:lstStyle/>
        <a:p>
          <a:endParaRPr lang="it-IT"/>
        </a:p>
      </dgm:t>
    </dgm:pt>
    <dgm:pt modelId="{F460E772-B755-914E-BC8F-68D83DDC8B86}">
      <dgm:prSet phldrT="[Testo]"/>
      <dgm:spPr/>
      <dgm:t>
        <a:bodyPr/>
        <a:lstStyle/>
        <a:p>
          <a:r>
            <a:rPr lang="it-IT" dirty="0"/>
            <a:t>Aree di miglioramento</a:t>
          </a:r>
        </a:p>
      </dgm:t>
    </dgm:pt>
    <dgm:pt modelId="{62AD2974-CCE7-FE4F-943F-09D83BC157EB}" type="parTrans" cxnId="{5D76CF3E-E915-674C-BBA6-B5F447F6DA47}">
      <dgm:prSet/>
      <dgm:spPr/>
      <dgm:t>
        <a:bodyPr/>
        <a:lstStyle/>
        <a:p>
          <a:endParaRPr lang="it-IT"/>
        </a:p>
      </dgm:t>
    </dgm:pt>
    <dgm:pt modelId="{D0020608-699B-9946-894F-298AAE8EE702}" type="sibTrans" cxnId="{5D76CF3E-E915-674C-BBA6-B5F447F6DA47}">
      <dgm:prSet/>
      <dgm:spPr/>
      <dgm:t>
        <a:bodyPr/>
        <a:lstStyle/>
        <a:p>
          <a:endParaRPr lang="it-IT"/>
        </a:p>
      </dgm:t>
    </dgm:pt>
    <dgm:pt modelId="{87C229E9-537A-124C-ADF1-CCBA0342E9FC}">
      <dgm:prSet phldrT="[Testo]"/>
      <dgm:spPr/>
      <dgm:t>
        <a:bodyPr/>
        <a:lstStyle/>
        <a:p>
          <a:r>
            <a:rPr lang="it-IT" dirty="0"/>
            <a:t>Focus sugli aspetti formali</a:t>
          </a:r>
        </a:p>
      </dgm:t>
    </dgm:pt>
    <dgm:pt modelId="{F0B39AA0-E071-E64D-B66F-5125F2A7B071}" type="parTrans" cxnId="{72579F87-EE0B-894B-B938-03189BD54411}">
      <dgm:prSet/>
      <dgm:spPr/>
      <dgm:t>
        <a:bodyPr/>
        <a:lstStyle/>
        <a:p>
          <a:endParaRPr lang="it-IT"/>
        </a:p>
      </dgm:t>
    </dgm:pt>
    <dgm:pt modelId="{A19642FD-3B59-D84B-B506-369A9C5423CD}" type="sibTrans" cxnId="{72579F87-EE0B-894B-B938-03189BD54411}">
      <dgm:prSet/>
      <dgm:spPr/>
      <dgm:t>
        <a:bodyPr/>
        <a:lstStyle/>
        <a:p>
          <a:endParaRPr lang="it-IT"/>
        </a:p>
      </dgm:t>
    </dgm:pt>
    <dgm:pt modelId="{D91B7275-0BFA-E64F-A641-11207020F12C}">
      <dgm:prSet phldrT="[Testo]"/>
      <dgm:spPr/>
      <dgm:t>
        <a:bodyPr/>
        <a:lstStyle/>
        <a:p>
          <a:r>
            <a:rPr lang="it-IT" dirty="0"/>
            <a:t>Troppi adempimenti</a:t>
          </a:r>
        </a:p>
      </dgm:t>
    </dgm:pt>
    <dgm:pt modelId="{1A6A468A-AA9F-DF41-82EB-B7C5C89A6B07}" type="parTrans" cxnId="{E23FBBC5-E78A-A24B-AC05-7EE3D8F50F14}">
      <dgm:prSet/>
      <dgm:spPr/>
      <dgm:t>
        <a:bodyPr/>
        <a:lstStyle/>
        <a:p>
          <a:endParaRPr lang="it-IT"/>
        </a:p>
      </dgm:t>
    </dgm:pt>
    <dgm:pt modelId="{DF4862B9-3875-D346-B45E-478F3C8B4A0A}" type="sibTrans" cxnId="{E23FBBC5-E78A-A24B-AC05-7EE3D8F50F14}">
      <dgm:prSet/>
      <dgm:spPr/>
      <dgm:t>
        <a:bodyPr/>
        <a:lstStyle/>
        <a:p>
          <a:endParaRPr lang="it-IT"/>
        </a:p>
      </dgm:t>
    </dgm:pt>
    <dgm:pt modelId="{68ED366C-4E5A-5D4B-981A-9FFA695985B6}">
      <dgm:prSet phldrT="[Testo]"/>
      <dgm:spPr/>
      <dgm:t>
        <a:bodyPr/>
        <a:lstStyle/>
        <a:p>
          <a:r>
            <a:rPr lang="it-IT" dirty="0"/>
            <a:t>Giudizi appiattiti verso il basso</a:t>
          </a:r>
        </a:p>
      </dgm:t>
    </dgm:pt>
    <dgm:pt modelId="{838B5491-17DD-5540-B3B5-FA3461F81753}" type="parTrans" cxnId="{77DB1F68-1544-5C4E-B0F3-5B718244D538}">
      <dgm:prSet/>
      <dgm:spPr/>
      <dgm:t>
        <a:bodyPr/>
        <a:lstStyle/>
        <a:p>
          <a:endParaRPr lang="it-IT"/>
        </a:p>
      </dgm:t>
    </dgm:pt>
    <dgm:pt modelId="{15529935-5DCE-074B-B321-E8797332A811}" type="sibTrans" cxnId="{77DB1F68-1544-5C4E-B0F3-5B718244D538}">
      <dgm:prSet/>
      <dgm:spPr/>
      <dgm:t>
        <a:bodyPr/>
        <a:lstStyle/>
        <a:p>
          <a:endParaRPr lang="it-IT"/>
        </a:p>
      </dgm:t>
    </dgm:pt>
    <dgm:pt modelId="{305DF876-AAE9-A74A-8282-437DD634DE2A}">
      <dgm:prSet phldrT="[Testo]"/>
      <dgm:spPr/>
      <dgm:t>
        <a:bodyPr/>
        <a:lstStyle/>
        <a:p>
          <a:r>
            <a:rPr lang="it-IT" dirty="0"/>
            <a:t>Punti di forza	</a:t>
          </a:r>
        </a:p>
      </dgm:t>
    </dgm:pt>
    <dgm:pt modelId="{5F6DE221-A9B1-4B44-B860-380D1471870C}" type="sibTrans" cxnId="{BFAD8F4A-5E55-2C48-8137-265AF9E958E0}">
      <dgm:prSet/>
      <dgm:spPr/>
      <dgm:t>
        <a:bodyPr/>
        <a:lstStyle/>
        <a:p>
          <a:endParaRPr lang="it-IT"/>
        </a:p>
      </dgm:t>
    </dgm:pt>
    <dgm:pt modelId="{3577BD08-3528-B94C-95A6-373AAD1E3D6F}" type="parTrans" cxnId="{BFAD8F4A-5E55-2C48-8137-265AF9E958E0}">
      <dgm:prSet/>
      <dgm:spPr/>
      <dgm:t>
        <a:bodyPr/>
        <a:lstStyle/>
        <a:p>
          <a:endParaRPr lang="it-IT"/>
        </a:p>
      </dgm:t>
    </dgm:pt>
    <dgm:pt modelId="{5C070C34-8CB5-5B42-A8F9-1EAE4F697D8F}">
      <dgm:prSet phldrT="[Testo]"/>
      <dgm:spPr/>
      <dgm:t>
        <a:bodyPr/>
        <a:lstStyle/>
        <a:p>
          <a:r>
            <a:rPr lang="it-IT" dirty="0" err="1"/>
            <a:t>CdS</a:t>
          </a:r>
          <a:r>
            <a:rPr lang="it-IT" dirty="0"/>
            <a:t> visitati e dimensione Ateneo</a:t>
          </a:r>
        </a:p>
      </dgm:t>
    </dgm:pt>
    <dgm:pt modelId="{C5E66352-B642-8546-9DF0-3DA2508B5B11}" type="parTrans" cxnId="{50DAB22B-8AD8-E944-95E5-504B6F652009}">
      <dgm:prSet/>
      <dgm:spPr/>
      <dgm:t>
        <a:bodyPr/>
        <a:lstStyle/>
        <a:p>
          <a:endParaRPr lang="it-IT"/>
        </a:p>
      </dgm:t>
    </dgm:pt>
    <dgm:pt modelId="{7D93E894-588A-B34C-9678-EEF88522D840}" type="sibTrans" cxnId="{50DAB22B-8AD8-E944-95E5-504B6F652009}">
      <dgm:prSet/>
      <dgm:spPr/>
      <dgm:t>
        <a:bodyPr/>
        <a:lstStyle/>
        <a:p>
          <a:endParaRPr lang="it-IT"/>
        </a:p>
      </dgm:t>
    </dgm:pt>
    <dgm:pt modelId="{5D534784-78E6-A94C-BF3B-B0E053AA0271}">
      <dgm:prSet phldrT="[Testo]"/>
      <dgm:spPr/>
      <dgm:t>
        <a:bodyPr/>
        <a:lstStyle/>
        <a:p>
          <a:r>
            <a:rPr lang="it-IT" dirty="0"/>
            <a:t>Assicurazione della Qualità</a:t>
          </a:r>
        </a:p>
      </dgm:t>
    </dgm:pt>
    <dgm:pt modelId="{F963878E-2599-F946-8679-9217588DC991}" type="parTrans" cxnId="{E0D84124-5353-5447-86C7-6BDCD1FE3E34}">
      <dgm:prSet/>
      <dgm:spPr/>
      <dgm:t>
        <a:bodyPr/>
        <a:lstStyle/>
        <a:p>
          <a:endParaRPr lang="it-IT"/>
        </a:p>
      </dgm:t>
    </dgm:pt>
    <dgm:pt modelId="{3930CB71-8A72-8E4A-9366-813EC03CBE8E}" type="sibTrans" cxnId="{E0D84124-5353-5447-86C7-6BDCD1FE3E34}">
      <dgm:prSet/>
      <dgm:spPr/>
      <dgm:t>
        <a:bodyPr/>
        <a:lstStyle/>
        <a:p>
          <a:endParaRPr lang="it-IT"/>
        </a:p>
      </dgm:t>
    </dgm:pt>
    <dgm:pt modelId="{FFA3FB7B-AD1C-9A40-9E14-2F689FD608B4}">
      <dgm:prSet phldrT="[Testo]"/>
      <dgm:spPr/>
      <dgm:t>
        <a:bodyPr/>
        <a:lstStyle/>
        <a:p>
          <a:r>
            <a:rPr lang="it-IT" dirty="0"/>
            <a:t>Rilevamento delle criticità reali</a:t>
          </a:r>
        </a:p>
      </dgm:t>
    </dgm:pt>
    <dgm:pt modelId="{7B34FE36-8C33-AE44-AA4A-1FB89770D041}" type="parTrans" cxnId="{244BB23B-45D9-1644-B806-4B46E25182E8}">
      <dgm:prSet/>
      <dgm:spPr/>
      <dgm:t>
        <a:bodyPr/>
        <a:lstStyle/>
        <a:p>
          <a:endParaRPr lang="it-IT"/>
        </a:p>
      </dgm:t>
    </dgm:pt>
    <dgm:pt modelId="{235410EA-38B2-784D-A75C-B1DD27FCF447}" type="sibTrans" cxnId="{244BB23B-45D9-1644-B806-4B46E25182E8}">
      <dgm:prSet/>
      <dgm:spPr/>
      <dgm:t>
        <a:bodyPr/>
        <a:lstStyle/>
        <a:p>
          <a:endParaRPr lang="it-IT"/>
        </a:p>
      </dgm:t>
    </dgm:pt>
    <dgm:pt modelId="{1DA2BFA0-6B3C-C542-87D5-1C4A56BB1C88}" type="pres">
      <dgm:prSet presAssocID="{E4B8AD9E-1BE6-E648-A1D0-1D89F625E9B0}" presName="outerComposite" presStyleCnt="0">
        <dgm:presLayoutVars>
          <dgm:chMax val="2"/>
          <dgm:animLvl val="lvl"/>
          <dgm:resizeHandles val="exact"/>
        </dgm:presLayoutVars>
      </dgm:prSet>
      <dgm:spPr/>
    </dgm:pt>
    <dgm:pt modelId="{91EE70F2-57C7-6B45-8215-C26F256FA40C}" type="pres">
      <dgm:prSet presAssocID="{E4B8AD9E-1BE6-E648-A1D0-1D89F625E9B0}" presName="dummyMaxCanvas" presStyleCnt="0"/>
      <dgm:spPr/>
    </dgm:pt>
    <dgm:pt modelId="{F033489E-2998-2744-B4E0-55221928E513}" type="pres">
      <dgm:prSet presAssocID="{E4B8AD9E-1BE6-E648-A1D0-1D89F625E9B0}" presName="parentComposite" presStyleCnt="0"/>
      <dgm:spPr/>
    </dgm:pt>
    <dgm:pt modelId="{1285522E-A3BF-DF40-96E8-877CCF2FE7FF}" type="pres">
      <dgm:prSet presAssocID="{E4B8AD9E-1BE6-E648-A1D0-1D89F625E9B0}" presName="parent1" presStyleLbl="alignAccFollowNode1" presStyleIdx="0" presStyleCnt="4" custLinFactNeighborX="10773">
        <dgm:presLayoutVars>
          <dgm:chMax val="4"/>
        </dgm:presLayoutVars>
      </dgm:prSet>
      <dgm:spPr/>
    </dgm:pt>
    <dgm:pt modelId="{B2AF266E-1278-0A4F-ABC3-0932BEE7D553}" type="pres">
      <dgm:prSet presAssocID="{E4B8AD9E-1BE6-E648-A1D0-1D89F625E9B0}" presName="parent2" presStyleLbl="alignAccFollowNode1" presStyleIdx="1" presStyleCnt="4" custLinFactNeighborX="11356">
        <dgm:presLayoutVars>
          <dgm:chMax val="4"/>
        </dgm:presLayoutVars>
      </dgm:prSet>
      <dgm:spPr/>
    </dgm:pt>
    <dgm:pt modelId="{1676B518-6DCE-5848-9621-6E3966C6006E}" type="pres">
      <dgm:prSet presAssocID="{E4B8AD9E-1BE6-E648-A1D0-1D89F625E9B0}" presName="childrenComposite" presStyleCnt="0"/>
      <dgm:spPr/>
    </dgm:pt>
    <dgm:pt modelId="{53B0526C-7AE5-1949-AB86-4EF0410F4505}" type="pres">
      <dgm:prSet presAssocID="{E4B8AD9E-1BE6-E648-A1D0-1D89F625E9B0}" presName="dummyMaxCanvas_ChildArea" presStyleCnt="0"/>
      <dgm:spPr/>
    </dgm:pt>
    <dgm:pt modelId="{BCE38B5F-A29D-2146-BD75-D14D3029A083}" type="pres">
      <dgm:prSet presAssocID="{E4B8AD9E-1BE6-E648-A1D0-1D89F625E9B0}" presName="fulcrum" presStyleLbl="alignAccFollowNode1" presStyleIdx="2" presStyleCnt="4"/>
      <dgm:spPr>
        <a:solidFill>
          <a:schemeClr val="accent2">
            <a:lumMod val="75000"/>
            <a:alpha val="90000"/>
          </a:schemeClr>
        </a:solidFill>
      </dgm:spPr>
    </dgm:pt>
    <dgm:pt modelId="{27A6A503-45F2-0343-A0A1-2558A274BBD0}" type="pres">
      <dgm:prSet presAssocID="{E4B8AD9E-1BE6-E648-A1D0-1D89F625E9B0}" presName="balance_34" presStyleLbl="alignAccFollowNode1" presStyleIdx="3" presStyleCnt="4">
        <dgm:presLayoutVars>
          <dgm:bulletEnabled val="1"/>
        </dgm:presLayoutVars>
      </dgm:prSet>
      <dgm:spPr>
        <a:solidFill>
          <a:schemeClr val="accent6">
            <a:lumMod val="60000"/>
            <a:lumOff val="40000"/>
            <a:alpha val="90000"/>
          </a:schemeClr>
        </a:solidFill>
      </dgm:spPr>
    </dgm:pt>
    <dgm:pt modelId="{0DDB029C-E02A-0140-A40A-64D537E2D119}" type="pres">
      <dgm:prSet presAssocID="{E4B8AD9E-1BE6-E648-A1D0-1D89F625E9B0}" presName="right_34_1" presStyleLbl="node1" presStyleIdx="0" presStyleCnt="7">
        <dgm:presLayoutVars>
          <dgm:bulletEnabled val="1"/>
        </dgm:presLayoutVars>
      </dgm:prSet>
      <dgm:spPr/>
    </dgm:pt>
    <dgm:pt modelId="{C90BFD61-18CD-1F48-8C78-4ACB1AA6BEAE}" type="pres">
      <dgm:prSet presAssocID="{E4B8AD9E-1BE6-E648-A1D0-1D89F625E9B0}" presName="right_34_2" presStyleLbl="node1" presStyleIdx="1" presStyleCnt="7">
        <dgm:presLayoutVars>
          <dgm:bulletEnabled val="1"/>
        </dgm:presLayoutVars>
      </dgm:prSet>
      <dgm:spPr/>
    </dgm:pt>
    <dgm:pt modelId="{2752CD9F-46B3-7441-BEE7-4FFDA3B9BBDB}" type="pres">
      <dgm:prSet presAssocID="{E4B8AD9E-1BE6-E648-A1D0-1D89F625E9B0}" presName="right_34_3" presStyleLbl="node1" presStyleIdx="2" presStyleCnt="7">
        <dgm:presLayoutVars>
          <dgm:bulletEnabled val="1"/>
        </dgm:presLayoutVars>
      </dgm:prSet>
      <dgm:spPr/>
    </dgm:pt>
    <dgm:pt modelId="{778B1CE7-3491-3C4B-903F-980752058943}" type="pres">
      <dgm:prSet presAssocID="{E4B8AD9E-1BE6-E648-A1D0-1D89F625E9B0}" presName="right_34_4" presStyleLbl="node1" presStyleIdx="3" presStyleCnt="7">
        <dgm:presLayoutVars>
          <dgm:bulletEnabled val="1"/>
        </dgm:presLayoutVars>
      </dgm:prSet>
      <dgm:spPr/>
    </dgm:pt>
    <dgm:pt modelId="{2A342472-1D35-7B4A-B33D-BCD8365C371B}" type="pres">
      <dgm:prSet presAssocID="{E4B8AD9E-1BE6-E648-A1D0-1D89F625E9B0}" presName="left_34_1" presStyleLbl="node1" presStyleIdx="4" presStyleCnt="7">
        <dgm:presLayoutVars>
          <dgm:bulletEnabled val="1"/>
        </dgm:presLayoutVars>
      </dgm:prSet>
      <dgm:spPr/>
    </dgm:pt>
    <dgm:pt modelId="{5DF720C2-1078-CF4B-A774-92E303EEFC9E}" type="pres">
      <dgm:prSet presAssocID="{E4B8AD9E-1BE6-E648-A1D0-1D89F625E9B0}" presName="left_34_2" presStyleLbl="node1" presStyleIdx="5" presStyleCnt="7">
        <dgm:presLayoutVars>
          <dgm:bulletEnabled val="1"/>
        </dgm:presLayoutVars>
      </dgm:prSet>
      <dgm:spPr/>
    </dgm:pt>
    <dgm:pt modelId="{1313FB83-2334-0645-83A1-019E41F7CDE1}" type="pres">
      <dgm:prSet presAssocID="{E4B8AD9E-1BE6-E648-A1D0-1D89F625E9B0}" presName="left_34_3" presStyleLbl="node1" presStyleIdx="6" presStyleCnt="7">
        <dgm:presLayoutVars>
          <dgm:bulletEnabled val="1"/>
        </dgm:presLayoutVars>
      </dgm:prSet>
      <dgm:spPr/>
    </dgm:pt>
  </dgm:ptLst>
  <dgm:cxnLst>
    <dgm:cxn modelId="{06D3F001-2A02-4736-9437-117872D5EC93}" type="presOf" srcId="{5D534784-78E6-A94C-BF3B-B0E053AA0271}" destId="{2A342472-1D35-7B4A-B33D-BCD8365C371B}" srcOrd="0" destOrd="0" presId="urn:microsoft.com/office/officeart/2005/8/layout/balance1"/>
    <dgm:cxn modelId="{E0D84124-5353-5447-86C7-6BDCD1FE3E34}" srcId="{305DF876-AAE9-A74A-8282-437DD634DE2A}" destId="{5D534784-78E6-A94C-BF3B-B0E053AA0271}" srcOrd="0" destOrd="0" parTransId="{F963878E-2599-F946-8679-9217588DC991}" sibTransId="{3930CB71-8A72-8E4A-9366-813EC03CBE8E}"/>
    <dgm:cxn modelId="{50DAB22B-8AD8-E944-95E5-504B6F652009}" srcId="{F460E772-B755-914E-BC8F-68D83DDC8B86}" destId="{5C070C34-8CB5-5B42-A8F9-1EAE4F697D8F}" srcOrd="0" destOrd="0" parTransId="{C5E66352-B642-8546-9DF0-3DA2508B5B11}" sibTransId="{7D93E894-588A-B34C-9678-EEF88522D840}"/>
    <dgm:cxn modelId="{C462F530-241B-4133-9BE3-7C61732A6D90}" type="presOf" srcId="{E07FCEAA-13D5-5142-B0B5-880B342BA53F}" destId="{5DF720C2-1078-CF4B-A774-92E303EEFC9E}" srcOrd="0" destOrd="0" presId="urn:microsoft.com/office/officeart/2005/8/layout/balance1"/>
    <dgm:cxn modelId="{244BB23B-45D9-1644-B806-4B46E25182E8}" srcId="{305DF876-AAE9-A74A-8282-437DD634DE2A}" destId="{FFA3FB7B-AD1C-9A40-9E14-2F689FD608B4}" srcOrd="2" destOrd="0" parTransId="{7B34FE36-8C33-AE44-AA4A-1FB89770D041}" sibTransId="{235410EA-38B2-784D-A75C-B1DD27FCF447}"/>
    <dgm:cxn modelId="{5D76CF3E-E915-674C-BBA6-B5F447F6DA47}" srcId="{E4B8AD9E-1BE6-E648-A1D0-1D89F625E9B0}" destId="{F460E772-B755-914E-BC8F-68D83DDC8B86}" srcOrd="1" destOrd="0" parTransId="{62AD2974-CCE7-FE4F-943F-09D83BC157EB}" sibTransId="{D0020608-699B-9946-894F-298AAE8EE702}"/>
    <dgm:cxn modelId="{BFAD8F4A-5E55-2C48-8137-265AF9E958E0}" srcId="{E4B8AD9E-1BE6-E648-A1D0-1D89F625E9B0}" destId="{305DF876-AAE9-A74A-8282-437DD634DE2A}" srcOrd="0" destOrd="0" parTransId="{3577BD08-3528-B94C-95A6-373AAD1E3D6F}" sibTransId="{5F6DE221-A9B1-4B44-B860-380D1471870C}"/>
    <dgm:cxn modelId="{DC7E4752-8BF8-45BF-95F1-C296DAB5726B}" type="presOf" srcId="{FFA3FB7B-AD1C-9A40-9E14-2F689FD608B4}" destId="{1313FB83-2334-0645-83A1-019E41F7CDE1}" srcOrd="0" destOrd="0" presId="urn:microsoft.com/office/officeart/2005/8/layout/balance1"/>
    <dgm:cxn modelId="{CBA59A5A-B162-4169-B69B-29BB1466E478}" type="presOf" srcId="{87C229E9-537A-124C-ADF1-CCBA0342E9FC}" destId="{C90BFD61-18CD-1F48-8C78-4ACB1AA6BEAE}" srcOrd="0" destOrd="0" presId="urn:microsoft.com/office/officeart/2005/8/layout/balance1"/>
    <dgm:cxn modelId="{77DB1F68-1544-5C4E-B0F3-5B718244D538}" srcId="{F460E772-B755-914E-BC8F-68D83DDC8B86}" destId="{68ED366C-4E5A-5D4B-981A-9FFA695985B6}" srcOrd="3" destOrd="0" parTransId="{838B5491-17DD-5540-B3B5-FA3461F81753}" sibTransId="{15529935-5DCE-074B-B321-E8797332A811}"/>
    <dgm:cxn modelId="{034CA270-2969-40BA-9D99-9490F9434258}" type="presOf" srcId="{5C070C34-8CB5-5B42-A8F9-1EAE4F697D8F}" destId="{0DDB029C-E02A-0140-A40A-64D537E2D119}" srcOrd="0" destOrd="0" presId="urn:microsoft.com/office/officeart/2005/8/layout/balance1"/>
    <dgm:cxn modelId="{548E8475-DE26-4AA4-9BF5-33AD3115B6A6}" type="presOf" srcId="{F460E772-B755-914E-BC8F-68D83DDC8B86}" destId="{B2AF266E-1278-0A4F-ABC3-0932BEE7D553}" srcOrd="0" destOrd="0" presId="urn:microsoft.com/office/officeart/2005/8/layout/balance1"/>
    <dgm:cxn modelId="{1729BB80-3110-4D18-92A7-79980422273B}" type="presOf" srcId="{D91B7275-0BFA-E64F-A641-11207020F12C}" destId="{2752CD9F-46B3-7441-BEE7-4FFDA3B9BBDB}" srcOrd="0" destOrd="0" presId="urn:microsoft.com/office/officeart/2005/8/layout/balance1"/>
    <dgm:cxn modelId="{72579F87-EE0B-894B-B938-03189BD54411}" srcId="{F460E772-B755-914E-BC8F-68D83DDC8B86}" destId="{87C229E9-537A-124C-ADF1-CCBA0342E9FC}" srcOrd="1" destOrd="0" parTransId="{F0B39AA0-E071-E64D-B66F-5125F2A7B071}" sibTransId="{A19642FD-3B59-D84B-B506-369A9C5423CD}"/>
    <dgm:cxn modelId="{6EA8C8B1-63DE-4849-B313-45201FA408B1}" srcId="{305DF876-AAE9-A74A-8282-437DD634DE2A}" destId="{E07FCEAA-13D5-5142-B0B5-880B342BA53F}" srcOrd="1" destOrd="0" parTransId="{3B9FB3DF-869B-9048-8723-B0D043B51179}" sibTransId="{1D591F77-D67E-F74B-B65E-C1F3AC3FCBD9}"/>
    <dgm:cxn modelId="{E23FBBC5-E78A-A24B-AC05-7EE3D8F50F14}" srcId="{F460E772-B755-914E-BC8F-68D83DDC8B86}" destId="{D91B7275-0BFA-E64F-A641-11207020F12C}" srcOrd="2" destOrd="0" parTransId="{1A6A468A-AA9F-DF41-82EB-B7C5C89A6B07}" sibTransId="{DF4862B9-3875-D346-B45E-478F3C8B4A0A}"/>
    <dgm:cxn modelId="{5A5926E8-F2B1-478A-8C8E-0F6ED158DF05}" type="presOf" srcId="{305DF876-AAE9-A74A-8282-437DD634DE2A}" destId="{1285522E-A3BF-DF40-96E8-877CCF2FE7FF}" srcOrd="0" destOrd="0" presId="urn:microsoft.com/office/officeart/2005/8/layout/balance1"/>
    <dgm:cxn modelId="{A7F076EE-6ABF-48AA-8AF4-D6DB4CABA14A}" type="presOf" srcId="{68ED366C-4E5A-5D4B-981A-9FFA695985B6}" destId="{778B1CE7-3491-3C4B-903F-980752058943}" srcOrd="0" destOrd="0" presId="urn:microsoft.com/office/officeart/2005/8/layout/balance1"/>
    <dgm:cxn modelId="{468E7CF1-E635-47BE-BD09-DE3A9362B256}" type="presOf" srcId="{E4B8AD9E-1BE6-E648-A1D0-1D89F625E9B0}" destId="{1DA2BFA0-6B3C-C542-87D5-1C4A56BB1C88}" srcOrd="0" destOrd="0" presId="urn:microsoft.com/office/officeart/2005/8/layout/balance1"/>
    <dgm:cxn modelId="{9392D066-DFF7-40E0-88E5-12914698F375}" type="presParOf" srcId="{1DA2BFA0-6B3C-C542-87D5-1C4A56BB1C88}" destId="{91EE70F2-57C7-6B45-8215-C26F256FA40C}" srcOrd="0" destOrd="0" presId="urn:microsoft.com/office/officeart/2005/8/layout/balance1"/>
    <dgm:cxn modelId="{F51D066E-25FA-43C2-9B7C-08C8188F112C}" type="presParOf" srcId="{1DA2BFA0-6B3C-C542-87D5-1C4A56BB1C88}" destId="{F033489E-2998-2744-B4E0-55221928E513}" srcOrd="1" destOrd="0" presId="urn:microsoft.com/office/officeart/2005/8/layout/balance1"/>
    <dgm:cxn modelId="{F608A8C9-9068-4045-8EE1-210719597BC5}" type="presParOf" srcId="{F033489E-2998-2744-B4E0-55221928E513}" destId="{1285522E-A3BF-DF40-96E8-877CCF2FE7FF}" srcOrd="0" destOrd="0" presId="urn:microsoft.com/office/officeart/2005/8/layout/balance1"/>
    <dgm:cxn modelId="{337662E2-A494-47F5-8B19-874A4F6E039F}" type="presParOf" srcId="{F033489E-2998-2744-B4E0-55221928E513}" destId="{B2AF266E-1278-0A4F-ABC3-0932BEE7D553}" srcOrd="1" destOrd="0" presId="urn:microsoft.com/office/officeart/2005/8/layout/balance1"/>
    <dgm:cxn modelId="{3CC0FC02-4266-4297-9632-D9BE51E8B446}" type="presParOf" srcId="{1DA2BFA0-6B3C-C542-87D5-1C4A56BB1C88}" destId="{1676B518-6DCE-5848-9621-6E3966C6006E}" srcOrd="2" destOrd="0" presId="urn:microsoft.com/office/officeart/2005/8/layout/balance1"/>
    <dgm:cxn modelId="{C080B77F-CE1D-4B26-90A9-64DC634339D2}" type="presParOf" srcId="{1676B518-6DCE-5848-9621-6E3966C6006E}" destId="{53B0526C-7AE5-1949-AB86-4EF0410F4505}" srcOrd="0" destOrd="0" presId="urn:microsoft.com/office/officeart/2005/8/layout/balance1"/>
    <dgm:cxn modelId="{320A77B3-02B5-4D0C-9668-81D10AE1B84D}" type="presParOf" srcId="{1676B518-6DCE-5848-9621-6E3966C6006E}" destId="{BCE38B5F-A29D-2146-BD75-D14D3029A083}" srcOrd="1" destOrd="0" presId="urn:microsoft.com/office/officeart/2005/8/layout/balance1"/>
    <dgm:cxn modelId="{DAC70D3B-32CB-4554-B182-EFDEE8B0A068}" type="presParOf" srcId="{1676B518-6DCE-5848-9621-6E3966C6006E}" destId="{27A6A503-45F2-0343-A0A1-2558A274BBD0}" srcOrd="2" destOrd="0" presId="urn:microsoft.com/office/officeart/2005/8/layout/balance1"/>
    <dgm:cxn modelId="{0D6582DF-0BA9-4062-AD3E-32CDDB7B80F1}" type="presParOf" srcId="{1676B518-6DCE-5848-9621-6E3966C6006E}" destId="{0DDB029C-E02A-0140-A40A-64D537E2D119}" srcOrd="3" destOrd="0" presId="urn:microsoft.com/office/officeart/2005/8/layout/balance1"/>
    <dgm:cxn modelId="{F79E92D6-4FB4-4EA5-A3C0-E030F780B653}" type="presParOf" srcId="{1676B518-6DCE-5848-9621-6E3966C6006E}" destId="{C90BFD61-18CD-1F48-8C78-4ACB1AA6BEAE}" srcOrd="4" destOrd="0" presId="urn:microsoft.com/office/officeart/2005/8/layout/balance1"/>
    <dgm:cxn modelId="{6B94CE86-CD66-41DA-9534-0ED685CE34F4}" type="presParOf" srcId="{1676B518-6DCE-5848-9621-6E3966C6006E}" destId="{2752CD9F-46B3-7441-BEE7-4FFDA3B9BBDB}" srcOrd="5" destOrd="0" presId="urn:microsoft.com/office/officeart/2005/8/layout/balance1"/>
    <dgm:cxn modelId="{EF6CBE74-4AE3-4278-AA26-77F9C5DFF45B}" type="presParOf" srcId="{1676B518-6DCE-5848-9621-6E3966C6006E}" destId="{778B1CE7-3491-3C4B-903F-980752058943}" srcOrd="6" destOrd="0" presId="urn:microsoft.com/office/officeart/2005/8/layout/balance1"/>
    <dgm:cxn modelId="{64F0B30F-D9B4-41B6-AB01-BE9C227A6B4B}" type="presParOf" srcId="{1676B518-6DCE-5848-9621-6E3966C6006E}" destId="{2A342472-1D35-7B4A-B33D-BCD8365C371B}" srcOrd="7" destOrd="0" presId="urn:microsoft.com/office/officeart/2005/8/layout/balance1"/>
    <dgm:cxn modelId="{7085E4DB-683F-4D0B-8CAA-38A055D3B899}" type="presParOf" srcId="{1676B518-6DCE-5848-9621-6E3966C6006E}" destId="{5DF720C2-1078-CF4B-A774-92E303EEFC9E}" srcOrd="8" destOrd="0" presId="urn:microsoft.com/office/officeart/2005/8/layout/balance1"/>
    <dgm:cxn modelId="{EBDB25AA-C322-411D-BA88-AF882EA4787B}" type="presParOf" srcId="{1676B518-6DCE-5848-9621-6E3966C6006E}" destId="{1313FB83-2334-0645-83A1-019E41F7CDE1}" srcOrd="9"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45372F-657C-4AA7-BEE7-31F90DE2F7C4}"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it-IT"/>
        </a:p>
      </dgm:t>
    </dgm:pt>
    <dgm:pt modelId="{20F257E5-6318-4B42-8EE6-71589C4108AE}">
      <dgm:prSet custT="1"/>
      <dgm:spPr/>
      <dgm:t>
        <a:bodyPr/>
        <a:lstStyle/>
        <a:p>
          <a:pPr rtl="0"/>
          <a:r>
            <a:rPr lang="it-IT" sz="1800" b="1" dirty="0"/>
            <a:t>4 </a:t>
          </a:r>
        </a:p>
      </dgm:t>
    </dgm:pt>
    <dgm:pt modelId="{5738520B-37A8-44D0-B842-60C053E56C0D}" type="parTrans" cxnId="{B1A00482-B5B2-43D8-8233-F572AAFE95C1}">
      <dgm:prSet/>
      <dgm:spPr/>
      <dgm:t>
        <a:bodyPr/>
        <a:lstStyle/>
        <a:p>
          <a:endParaRPr lang="it-IT" sz="1200"/>
        </a:p>
      </dgm:t>
    </dgm:pt>
    <dgm:pt modelId="{5B7DBD6D-2589-4FCD-8B5F-6F83C43C6C8D}" type="sibTrans" cxnId="{B1A00482-B5B2-43D8-8233-F572AAFE95C1}">
      <dgm:prSet/>
      <dgm:spPr/>
      <dgm:t>
        <a:bodyPr/>
        <a:lstStyle/>
        <a:p>
          <a:endParaRPr lang="it-IT" sz="1200"/>
        </a:p>
      </dgm:t>
    </dgm:pt>
    <dgm:pt modelId="{CDDF5142-D483-4ED0-B474-EB054D83B296}">
      <dgm:prSet custT="1"/>
      <dgm:spPr/>
      <dgm:t>
        <a:bodyPr/>
        <a:lstStyle/>
        <a:p>
          <a:pPr rtl="0"/>
          <a:r>
            <a:rPr lang="it-IT" sz="1800" b="1" dirty="0"/>
            <a:t>2</a:t>
          </a:r>
          <a:r>
            <a:rPr lang="it-IT" sz="1200" dirty="0"/>
            <a:t> </a:t>
          </a:r>
        </a:p>
      </dgm:t>
    </dgm:pt>
    <dgm:pt modelId="{001D0D59-8BB1-452B-B80F-C88CF81CC035}" type="parTrans" cxnId="{6BC735B2-C863-440D-AD90-D9DDD210FC63}">
      <dgm:prSet/>
      <dgm:spPr/>
      <dgm:t>
        <a:bodyPr/>
        <a:lstStyle/>
        <a:p>
          <a:endParaRPr lang="it-IT" sz="1200"/>
        </a:p>
      </dgm:t>
    </dgm:pt>
    <dgm:pt modelId="{0DD1CF63-0CC9-4E0B-8956-BD62DD960002}" type="sibTrans" cxnId="{6BC735B2-C863-440D-AD90-D9DDD210FC63}">
      <dgm:prSet/>
      <dgm:spPr/>
      <dgm:t>
        <a:bodyPr/>
        <a:lstStyle/>
        <a:p>
          <a:endParaRPr lang="it-IT" sz="1200"/>
        </a:p>
      </dgm:t>
    </dgm:pt>
    <dgm:pt modelId="{1F7CE935-2A55-4B7A-B459-475206CAD2D7}">
      <dgm:prSet custT="1"/>
      <dgm:spPr/>
      <dgm:t>
        <a:bodyPr/>
        <a:lstStyle/>
        <a:p>
          <a:pPr rtl="0"/>
          <a:r>
            <a:rPr lang="it-IT" sz="1800" b="1" dirty="0"/>
            <a:t>1</a:t>
          </a:r>
          <a:r>
            <a:rPr lang="it-IT" sz="1200" dirty="0"/>
            <a:t> </a:t>
          </a:r>
        </a:p>
      </dgm:t>
    </dgm:pt>
    <dgm:pt modelId="{90F41EEA-D4E1-46D0-9696-629B69C8B56D}" type="parTrans" cxnId="{F2B24416-BA17-448B-B328-7E189F66BE2F}">
      <dgm:prSet/>
      <dgm:spPr/>
      <dgm:t>
        <a:bodyPr/>
        <a:lstStyle/>
        <a:p>
          <a:endParaRPr lang="it-IT" sz="1200"/>
        </a:p>
      </dgm:t>
    </dgm:pt>
    <dgm:pt modelId="{4D727C22-44E8-4DBA-85F1-5EE0819C97F8}" type="sibTrans" cxnId="{F2B24416-BA17-448B-B328-7E189F66BE2F}">
      <dgm:prSet/>
      <dgm:spPr/>
      <dgm:t>
        <a:bodyPr/>
        <a:lstStyle/>
        <a:p>
          <a:endParaRPr lang="it-IT" sz="1200"/>
        </a:p>
      </dgm:t>
    </dgm:pt>
    <dgm:pt modelId="{77FF7B1C-D18B-4A98-A1BC-7A7495F68E67}">
      <dgm:prSet custT="1"/>
      <dgm:spPr/>
      <dgm:t>
        <a:bodyPr/>
        <a:lstStyle/>
        <a:p>
          <a:pPr rtl="0"/>
          <a:r>
            <a:rPr lang="it-IT" sz="1800" b="1" dirty="0"/>
            <a:t>3 </a:t>
          </a:r>
        </a:p>
      </dgm:t>
    </dgm:pt>
    <dgm:pt modelId="{F3E60EEC-04D1-4E24-8F8F-E517F987FDD0}" type="parTrans" cxnId="{1EC8D529-5577-405D-88F8-77CA805F1620}">
      <dgm:prSet/>
      <dgm:spPr/>
      <dgm:t>
        <a:bodyPr/>
        <a:lstStyle/>
        <a:p>
          <a:endParaRPr lang="it-IT" sz="1200"/>
        </a:p>
      </dgm:t>
    </dgm:pt>
    <dgm:pt modelId="{8371C668-06C9-4026-AF90-3E3BD4A6D2D5}" type="sibTrans" cxnId="{1EC8D529-5577-405D-88F8-77CA805F1620}">
      <dgm:prSet/>
      <dgm:spPr/>
      <dgm:t>
        <a:bodyPr/>
        <a:lstStyle/>
        <a:p>
          <a:endParaRPr lang="it-IT" sz="1200"/>
        </a:p>
      </dgm:t>
    </dgm:pt>
    <dgm:pt modelId="{A4ADC709-5351-4E63-94D9-5D6BEDC62C2E}">
      <dgm:prSet custT="1"/>
      <dgm:spPr/>
      <dgm:t>
        <a:bodyPr/>
        <a:lstStyle/>
        <a:p>
          <a:pPr rtl="0"/>
          <a:r>
            <a:rPr lang="it-IT" sz="1500" b="1" dirty="0">
              <a:solidFill>
                <a:srgbClr val="FF6600"/>
              </a:solidFill>
            </a:rPr>
            <a:t>Livello delle decisioni</a:t>
          </a:r>
        </a:p>
      </dgm:t>
    </dgm:pt>
    <dgm:pt modelId="{11470030-6687-41A8-86E6-20AEEE175753}" type="parTrans" cxnId="{D70B1522-307A-406F-9575-1276D97BC774}">
      <dgm:prSet/>
      <dgm:spPr/>
      <dgm:t>
        <a:bodyPr/>
        <a:lstStyle/>
        <a:p>
          <a:endParaRPr lang="it-IT"/>
        </a:p>
      </dgm:t>
    </dgm:pt>
    <dgm:pt modelId="{4F43EA2D-630C-46B8-8750-0FC68B81E4CD}" type="sibTrans" cxnId="{D70B1522-307A-406F-9575-1276D97BC774}">
      <dgm:prSet/>
      <dgm:spPr/>
      <dgm:t>
        <a:bodyPr/>
        <a:lstStyle/>
        <a:p>
          <a:endParaRPr lang="it-IT"/>
        </a:p>
      </dgm:t>
    </dgm:pt>
    <dgm:pt modelId="{8CAD59BF-A20A-4354-B43B-0C6FA8DCE990}">
      <dgm:prSet custT="1"/>
      <dgm:spPr/>
      <dgm:t>
        <a:bodyPr/>
        <a:lstStyle/>
        <a:p>
          <a:pPr rtl="0"/>
          <a:r>
            <a:rPr lang="it-IT" sz="1500" b="1" dirty="0">
              <a:solidFill>
                <a:srgbClr val="FF0000"/>
              </a:solidFill>
            </a:rPr>
            <a:t>Livello delle strutture</a:t>
          </a:r>
        </a:p>
      </dgm:t>
    </dgm:pt>
    <dgm:pt modelId="{1C9BB974-8F0C-4032-861A-EFBFA9F795D7}" type="parTrans" cxnId="{9A873E03-183D-4936-A1C6-E31B82C24F2E}">
      <dgm:prSet/>
      <dgm:spPr/>
      <dgm:t>
        <a:bodyPr/>
        <a:lstStyle/>
        <a:p>
          <a:endParaRPr lang="it-IT"/>
        </a:p>
      </dgm:t>
    </dgm:pt>
    <dgm:pt modelId="{3B9A984A-2ACD-4D5B-8B6B-7C98B319260B}" type="sibTrans" cxnId="{9A873E03-183D-4936-A1C6-E31B82C24F2E}">
      <dgm:prSet/>
      <dgm:spPr/>
      <dgm:t>
        <a:bodyPr/>
        <a:lstStyle/>
        <a:p>
          <a:endParaRPr lang="it-IT"/>
        </a:p>
      </dgm:t>
    </dgm:pt>
    <dgm:pt modelId="{B876C9CD-89E3-4365-B0AF-88684B5A5B1F}">
      <dgm:prSet custT="1"/>
      <dgm:spPr/>
      <dgm:t>
        <a:bodyPr/>
        <a:lstStyle/>
        <a:p>
          <a:pPr rtl="0"/>
          <a:r>
            <a:rPr lang="it-IT" sz="1500" b="1" dirty="0">
              <a:solidFill>
                <a:srgbClr val="800000"/>
              </a:solidFill>
            </a:rPr>
            <a:t>Elementi della missione dell’università</a:t>
          </a:r>
        </a:p>
      </dgm:t>
    </dgm:pt>
    <dgm:pt modelId="{A25E391B-B1A9-4DD1-AF32-11C74DEEADED}" type="parTrans" cxnId="{F38FAC47-CABD-46D8-9E06-0FD143C09E76}">
      <dgm:prSet/>
      <dgm:spPr/>
      <dgm:t>
        <a:bodyPr/>
        <a:lstStyle/>
        <a:p>
          <a:endParaRPr lang="it-IT"/>
        </a:p>
      </dgm:t>
    </dgm:pt>
    <dgm:pt modelId="{72009814-0F6C-46C0-B2BB-84B2DEE48205}" type="sibTrans" cxnId="{F38FAC47-CABD-46D8-9E06-0FD143C09E76}">
      <dgm:prSet/>
      <dgm:spPr/>
      <dgm:t>
        <a:bodyPr/>
        <a:lstStyle/>
        <a:p>
          <a:endParaRPr lang="it-IT"/>
        </a:p>
      </dgm:t>
    </dgm:pt>
    <dgm:pt modelId="{0B919E22-0F5D-474D-B68D-C6517A851B75}">
      <dgm:prSet custT="1"/>
      <dgm:spPr/>
      <dgm:t>
        <a:bodyPr/>
        <a:lstStyle/>
        <a:p>
          <a:pPr rtl="0"/>
          <a:r>
            <a:rPr lang="it-IT" sz="1500" b="1" dirty="0">
              <a:solidFill>
                <a:srgbClr val="0000FF"/>
              </a:solidFill>
            </a:rPr>
            <a:t>Attori</a:t>
          </a:r>
        </a:p>
      </dgm:t>
    </dgm:pt>
    <dgm:pt modelId="{7CD84B3A-5A61-4CA3-ACDC-4ADFD1ABAE2B}" type="parTrans" cxnId="{AE7C4CF5-0D97-40EA-8E2A-79EE3BAC178D}">
      <dgm:prSet/>
      <dgm:spPr/>
      <dgm:t>
        <a:bodyPr/>
        <a:lstStyle/>
        <a:p>
          <a:endParaRPr lang="it-IT"/>
        </a:p>
      </dgm:t>
    </dgm:pt>
    <dgm:pt modelId="{B5D24A99-1B61-4A3A-8EC2-A15F051D7592}" type="sibTrans" cxnId="{AE7C4CF5-0D97-40EA-8E2A-79EE3BAC178D}">
      <dgm:prSet/>
      <dgm:spPr/>
      <dgm:t>
        <a:bodyPr/>
        <a:lstStyle/>
        <a:p>
          <a:endParaRPr lang="it-IT"/>
        </a:p>
      </dgm:t>
    </dgm:pt>
    <dgm:pt modelId="{9BD09157-349D-44C1-A8DD-10C034A518C5}" type="pres">
      <dgm:prSet presAssocID="{DF45372F-657C-4AA7-BEE7-31F90DE2F7C4}" presName="linearFlow" presStyleCnt="0">
        <dgm:presLayoutVars>
          <dgm:dir/>
          <dgm:animLvl val="lvl"/>
          <dgm:resizeHandles val="exact"/>
        </dgm:presLayoutVars>
      </dgm:prSet>
      <dgm:spPr/>
    </dgm:pt>
    <dgm:pt modelId="{5C758181-664E-45D8-8847-79DF75CCE588}" type="pres">
      <dgm:prSet presAssocID="{1F7CE935-2A55-4B7A-B459-475206CAD2D7}" presName="composite" presStyleCnt="0"/>
      <dgm:spPr/>
    </dgm:pt>
    <dgm:pt modelId="{EC02E9A4-91D7-43FD-950C-79E9DFC41E19}" type="pres">
      <dgm:prSet presAssocID="{1F7CE935-2A55-4B7A-B459-475206CAD2D7}" presName="parentText" presStyleLbl="alignNode1" presStyleIdx="0" presStyleCnt="4">
        <dgm:presLayoutVars>
          <dgm:chMax val="1"/>
          <dgm:bulletEnabled val="1"/>
        </dgm:presLayoutVars>
      </dgm:prSet>
      <dgm:spPr/>
    </dgm:pt>
    <dgm:pt modelId="{81209742-9F11-42C0-851C-89961B8A8006}" type="pres">
      <dgm:prSet presAssocID="{1F7CE935-2A55-4B7A-B459-475206CAD2D7}" presName="descendantText" presStyleLbl="alignAcc1" presStyleIdx="0" presStyleCnt="4">
        <dgm:presLayoutVars>
          <dgm:bulletEnabled val="1"/>
        </dgm:presLayoutVars>
      </dgm:prSet>
      <dgm:spPr/>
    </dgm:pt>
    <dgm:pt modelId="{ACE29209-869B-4485-9E8C-FC8EBCB1D2E0}" type="pres">
      <dgm:prSet presAssocID="{4D727C22-44E8-4DBA-85F1-5EE0819C97F8}" presName="sp" presStyleCnt="0"/>
      <dgm:spPr/>
    </dgm:pt>
    <dgm:pt modelId="{31B2F4AA-ABB0-43C7-9A83-FA820E9BDAC4}" type="pres">
      <dgm:prSet presAssocID="{CDDF5142-D483-4ED0-B474-EB054D83B296}" presName="composite" presStyleCnt="0"/>
      <dgm:spPr/>
    </dgm:pt>
    <dgm:pt modelId="{3C620CC6-92B8-4357-825E-90A63A0ABF11}" type="pres">
      <dgm:prSet presAssocID="{CDDF5142-D483-4ED0-B474-EB054D83B296}" presName="parentText" presStyleLbl="alignNode1" presStyleIdx="1" presStyleCnt="4">
        <dgm:presLayoutVars>
          <dgm:chMax val="1"/>
          <dgm:bulletEnabled val="1"/>
        </dgm:presLayoutVars>
      </dgm:prSet>
      <dgm:spPr/>
    </dgm:pt>
    <dgm:pt modelId="{9918E4CE-B3B9-4CF7-A79D-1F27F30EF7E5}" type="pres">
      <dgm:prSet presAssocID="{CDDF5142-D483-4ED0-B474-EB054D83B296}" presName="descendantText" presStyleLbl="alignAcc1" presStyleIdx="1" presStyleCnt="4">
        <dgm:presLayoutVars>
          <dgm:bulletEnabled val="1"/>
        </dgm:presLayoutVars>
      </dgm:prSet>
      <dgm:spPr/>
    </dgm:pt>
    <dgm:pt modelId="{AD63C2D8-FC0A-44F1-B9E5-6323C429B3AA}" type="pres">
      <dgm:prSet presAssocID="{0DD1CF63-0CC9-4E0B-8956-BD62DD960002}" presName="sp" presStyleCnt="0"/>
      <dgm:spPr/>
    </dgm:pt>
    <dgm:pt modelId="{D764E180-D6E8-4DE9-922F-545997C7AAB4}" type="pres">
      <dgm:prSet presAssocID="{77FF7B1C-D18B-4A98-A1BC-7A7495F68E67}" presName="composite" presStyleCnt="0"/>
      <dgm:spPr/>
    </dgm:pt>
    <dgm:pt modelId="{FC069177-D82D-4CBA-A37B-9FC63F024865}" type="pres">
      <dgm:prSet presAssocID="{77FF7B1C-D18B-4A98-A1BC-7A7495F68E67}" presName="parentText" presStyleLbl="alignNode1" presStyleIdx="2" presStyleCnt="4">
        <dgm:presLayoutVars>
          <dgm:chMax val="1"/>
          <dgm:bulletEnabled val="1"/>
        </dgm:presLayoutVars>
      </dgm:prSet>
      <dgm:spPr/>
    </dgm:pt>
    <dgm:pt modelId="{A0249AE1-81F5-4A52-B8A9-0F3C0FF408B6}" type="pres">
      <dgm:prSet presAssocID="{77FF7B1C-D18B-4A98-A1BC-7A7495F68E67}" presName="descendantText" presStyleLbl="alignAcc1" presStyleIdx="2" presStyleCnt="4">
        <dgm:presLayoutVars>
          <dgm:bulletEnabled val="1"/>
        </dgm:presLayoutVars>
      </dgm:prSet>
      <dgm:spPr/>
    </dgm:pt>
    <dgm:pt modelId="{A78C1F58-BB04-425C-9799-462D35DBE782}" type="pres">
      <dgm:prSet presAssocID="{8371C668-06C9-4026-AF90-3E3BD4A6D2D5}" presName="sp" presStyleCnt="0"/>
      <dgm:spPr/>
    </dgm:pt>
    <dgm:pt modelId="{63020820-BA53-40A5-A852-D03812BB253E}" type="pres">
      <dgm:prSet presAssocID="{20F257E5-6318-4B42-8EE6-71589C4108AE}" presName="composite" presStyleCnt="0"/>
      <dgm:spPr/>
    </dgm:pt>
    <dgm:pt modelId="{73311F82-DFD5-4750-8A7B-D3B6BDE3BDA0}" type="pres">
      <dgm:prSet presAssocID="{20F257E5-6318-4B42-8EE6-71589C4108AE}" presName="parentText" presStyleLbl="alignNode1" presStyleIdx="3" presStyleCnt="4" custLinFactNeighborY="-5476">
        <dgm:presLayoutVars>
          <dgm:chMax val="1"/>
          <dgm:bulletEnabled val="1"/>
        </dgm:presLayoutVars>
      </dgm:prSet>
      <dgm:spPr/>
    </dgm:pt>
    <dgm:pt modelId="{C2FEB76D-23B2-44DB-B724-63F60481FCE5}" type="pres">
      <dgm:prSet presAssocID="{20F257E5-6318-4B42-8EE6-71589C4108AE}" presName="descendantText" presStyleLbl="alignAcc1" presStyleIdx="3" presStyleCnt="4" custLinFactNeighborY="-8425">
        <dgm:presLayoutVars>
          <dgm:bulletEnabled val="1"/>
        </dgm:presLayoutVars>
      </dgm:prSet>
      <dgm:spPr/>
    </dgm:pt>
  </dgm:ptLst>
  <dgm:cxnLst>
    <dgm:cxn modelId="{9A873E03-183D-4936-A1C6-E31B82C24F2E}" srcId="{CDDF5142-D483-4ED0-B474-EB054D83B296}" destId="{8CAD59BF-A20A-4354-B43B-0C6FA8DCE990}" srcOrd="0" destOrd="0" parTransId="{1C9BB974-8F0C-4032-861A-EFBFA9F795D7}" sibTransId="{3B9A984A-2ACD-4D5B-8B6B-7C98B319260B}"/>
    <dgm:cxn modelId="{A2583E12-30B4-4DA0-853E-23972387863D}" type="presOf" srcId="{8CAD59BF-A20A-4354-B43B-0C6FA8DCE990}" destId="{9918E4CE-B3B9-4CF7-A79D-1F27F30EF7E5}" srcOrd="0" destOrd="0" presId="urn:microsoft.com/office/officeart/2005/8/layout/chevron2"/>
    <dgm:cxn modelId="{F2B24416-BA17-448B-B328-7E189F66BE2F}" srcId="{DF45372F-657C-4AA7-BEE7-31F90DE2F7C4}" destId="{1F7CE935-2A55-4B7A-B459-475206CAD2D7}" srcOrd="0" destOrd="0" parTransId="{90F41EEA-D4E1-46D0-9696-629B69C8B56D}" sibTransId="{4D727C22-44E8-4DBA-85F1-5EE0819C97F8}"/>
    <dgm:cxn modelId="{D70B1522-307A-406F-9575-1276D97BC774}" srcId="{77FF7B1C-D18B-4A98-A1BC-7A7495F68E67}" destId="{A4ADC709-5351-4E63-94D9-5D6BEDC62C2E}" srcOrd="0" destOrd="0" parTransId="{11470030-6687-41A8-86E6-20AEEE175753}" sibTransId="{4F43EA2D-630C-46B8-8750-0FC68B81E4CD}"/>
    <dgm:cxn modelId="{1EC8D529-5577-405D-88F8-77CA805F1620}" srcId="{DF45372F-657C-4AA7-BEE7-31F90DE2F7C4}" destId="{77FF7B1C-D18B-4A98-A1BC-7A7495F68E67}" srcOrd="2" destOrd="0" parTransId="{F3E60EEC-04D1-4E24-8F8F-E517F987FDD0}" sibTransId="{8371C668-06C9-4026-AF90-3E3BD4A6D2D5}"/>
    <dgm:cxn modelId="{B432093F-3593-4B1A-B6C4-D4EFC60439FF}" type="presOf" srcId="{0B919E22-0F5D-474D-B68D-C6517A851B75}" destId="{C2FEB76D-23B2-44DB-B724-63F60481FCE5}" srcOrd="0" destOrd="0" presId="urn:microsoft.com/office/officeart/2005/8/layout/chevron2"/>
    <dgm:cxn modelId="{F38FAC47-CABD-46D8-9E06-0FD143C09E76}" srcId="{1F7CE935-2A55-4B7A-B459-475206CAD2D7}" destId="{B876C9CD-89E3-4365-B0AF-88684B5A5B1F}" srcOrd="0" destOrd="0" parTransId="{A25E391B-B1A9-4DD1-AF32-11C74DEEADED}" sibTransId="{72009814-0F6C-46C0-B2BB-84B2DEE48205}"/>
    <dgm:cxn modelId="{6087265F-4B43-43DE-B15A-7205C4384641}" type="presOf" srcId="{1F7CE935-2A55-4B7A-B459-475206CAD2D7}" destId="{EC02E9A4-91D7-43FD-950C-79E9DFC41E19}" srcOrd="0" destOrd="0" presId="urn:microsoft.com/office/officeart/2005/8/layout/chevron2"/>
    <dgm:cxn modelId="{67764774-CB53-430C-995A-7115CB1275D6}" type="presOf" srcId="{B876C9CD-89E3-4365-B0AF-88684B5A5B1F}" destId="{81209742-9F11-42C0-851C-89961B8A8006}" srcOrd="0" destOrd="0" presId="urn:microsoft.com/office/officeart/2005/8/layout/chevron2"/>
    <dgm:cxn modelId="{B1A00482-B5B2-43D8-8233-F572AAFE95C1}" srcId="{DF45372F-657C-4AA7-BEE7-31F90DE2F7C4}" destId="{20F257E5-6318-4B42-8EE6-71589C4108AE}" srcOrd="3" destOrd="0" parTransId="{5738520B-37A8-44D0-B842-60C053E56C0D}" sibTransId="{5B7DBD6D-2589-4FCD-8B5F-6F83C43C6C8D}"/>
    <dgm:cxn modelId="{B4973099-EB67-4E1A-A983-170CBA07E605}" type="presOf" srcId="{A4ADC709-5351-4E63-94D9-5D6BEDC62C2E}" destId="{A0249AE1-81F5-4A52-B8A9-0F3C0FF408B6}" srcOrd="0" destOrd="0" presId="urn:microsoft.com/office/officeart/2005/8/layout/chevron2"/>
    <dgm:cxn modelId="{6BC735B2-C863-440D-AD90-D9DDD210FC63}" srcId="{DF45372F-657C-4AA7-BEE7-31F90DE2F7C4}" destId="{CDDF5142-D483-4ED0-B474-EB054D83B296}" srcOrd="1" destOrd="0" parTransId="{001D0D59-8BB1-452B-B80F-C88CF81CC035}" sibTransId="{0DD1CF63-0CC9-4E0B-8956-BD62DD960002}"/>
    <dgm:cxn modelId="{6797A7C2-C921-4CF9-BB90-A2DCC38D2039}" type="presOf" srcId="{CDDF5142-D483-4ED0-B474-EB054D83B296}" destId="{3C620CC6-92B8-4357-825E-90A63A0ABF11}" srcOrd="0" destOrd="0" presId="urn:microsoft.com/office/officeart/2005/8/layout/chevron2"/>
    <dgm:cxn modelId="{8B505EDA-81EF-4A62-A21D-40AFB03DFB73}" type="presOf" srcId="{20F257E5-6318-4B42-8EE6-71589C4108AE}" destId="{73311F82-DFD5-4750-8A7B-D3B6BDE3BDA0}" srcOrd="0" destOrd="0" presId="urn:microsoft.com/office/officeart/2005/8/layout/chevron2"/>
    <dgm:cxn modelId="{DAF6D5E4-C1FF-4E0C-BB23-1F899C4F1E88}" type="presOf" srcId="{77FF7B1C-D18B-4A98-A1BC-7A7495F68E67}" destId="{FC069177-D82D-4CBA-A37B-9FC63F024865}" srcOrd="0" destOrd="0" presId="urn:microsoft.com/office/officeart/2005/8/layout/chevron2"/>
    <dgm:cxn modelId="{AE7C4CF5-0D97-40EA-8E2A-79EE3BAC178D}" srcId="{20F257E5-6318-4B42-8EE6-71589C4108AE}" destId="{0B919E22-0F5D-474D-B68D-C6517A851B75}" srcOrd="0" destOrd="0" parTransId="{7CD84B3A-5A61-4CA3-ACDC-4ADFD1ABAE2B}" sibTransId="{B5D24A99-1B61-4A3A-8EC2-A15F051D7592}"/>
    <dgm:cxn modelId="{1E1A23FE-BBEA-4E09-AD39-6886C81D29F1}" type="presOf" srcId="{DF45372F-657C-4AA7-BEE7-31F90DE2F7C4}" destId="{9BD09157-349D-44C1-A8DD-10C034A518C5}" srcOrd="0" destOrd="0" presId="urn:microsoft.com/office/officeart/2005/8/layout/chevron2"/>
    <dgm:cxn modelId="{465650FD-B2B7-4C3C-AC51-A2FD6931BE91}" type="presParOf" srcId="{9BD09157-349D-44C1-A8DD-10C034A518C5}" destId="{5C758181-664E-45D8-8847-79DF75CCE588}" srcOrd="0" destOrd="0" presId="urn:microsoft.com/office/officeart/2005/8/layout/chevron2"/>
    <dgm:cxn modelId="{2DD5372D-33C7-4A9D-B61E-7A8A6D0DD74A}" type="presParOf" srcId="{5C758181-664E-45D8-8847-79DF75CCE588}" destId="{EC02E9A4-91D7-43FD-950C-79E9DFC41E19}" srcOrd="0" destOrd="0" presId="urn:microsoft.com/office/officeart/2005/8/layout/chevron2"/>
    <dgm:cxn modelId="{1942F1BA-67B6-4D07-ACC5-49AA66EA5D8D}" type="presParOf" srcId="{5C758181-664E-45D8-8847-79DF75CCE588}" destId="{81209742-9F11-42C0-851C-89961B8A8006}" srcOrd="1" destOrd="0" presId="urn:microsoft.com/office/officeart/2005/8/layout/chevron2"/>
    <dgm:cxn modelId="{04234595-E950-4290-B82F-56886FCE029E}" type="presParOf" srcId="{9BD09157-349D-44C1-A8DD-10C034A518C5}" destId="{ACE29209-869B-4485-9E8C-FC8EBCB1D2E0}" srcOrd="1" destOrd="0" presId="urn:microsoft.com/office/officeart/2005/8/layout/chevron2"/>
    <dgm:cxn modelId="{95E6F45F-1AEB-4ACF-965E-07916B23095F}" type="presParOf" srcId="{9BD09157-349D-44C1-A8DD-10C034A518C5}" destId="{31B2F4AA-ABB0-43C7-9A83-FA820E9BDAC4}" srcOrd="2" destOrd="0" presId="urn:microsoft.com/office/officeart/2005/8/layout/chevron2"/>
    <dgm:cxn modelId="{014D340A-CD64-4686-82EC-E89DEBA31BAA}" type="presParOf" srcId="{31B2F4AA-ABB0-43C7-9A83-FA820E9BDAC4}" destId="{3C620CC6-92B8-4357-825E-90A63A0ABF11}" srcOrd="0" destOrd="0" presId="urn:microsoft.com/office/officeart/2005/8/layout/chevron2"/>
    <dgm:cxn modelId="{2FC898E4-EB97-46E0-A313-0107B23EC7FB}" type="presParOf" srcId="{31B2F4AA-ABB0-43C7-9A83-FA820E9BDAC4}" destId="{9918E4CE-B3B9-4CF7-A79D-1F27F30EF7E5}" srcOrd="1" destOrd="0" presId="urn:microsoft.com/office/officeart/2005/8/layout/chevron2"/>
    <dgm:cxn modelId="{281B602D-5C25-4F03-A61D-6B207D6C7C84}" type="presParOf" srcId="{9BD09157-349D-44C1-A8DD-10C034A518C5}" destId="{AD63C2D8-FC0A-44F1-B9E5-6323C429B3AA}" srcOrd="3" destOrd="0" presId="urn:microsoft.com/office/officeart/2005/8/layout/chevron2"/>
    <dgm:cxn modelId="{CAE39880-6F98-4C7A-AA32-9E0CA51D6152}" type="presParOf" srcId="{9BD09157-349D-44C1-A8DD-10C034A518C5}" destId="{D764E180-D6E8-4DE9-922F-545997C7AAB4}" srcOrd="4" destOrd="0" presId="urn:microsoft.com/office/officeart/2005/8/layout/chevron2"/>
    <dgm:cxn modelId="{05E579DE-7BAE-4725-922D-E22B7D678D8D}" type="presParOf" srcId="{D764E180-D6E8-4DE9-922F-545997C7AAB4}" destId="{FC069177-D82D-4CBA-A37B-9FC63F024865}" srcOrd="0" destOrd="0" presId="urn:microsoft.com/office/officeart/2005/8/layout/chevron2"/>
    <dgm:cxn modelId="{ABE7596B-AF35-4536-863B-FD09C5A4F491}" type="presParOf" srcId="{D764E180-D6E8-4DE9-922F-545997C7AAB4}" destId="{A0249AE1-81F5-4A52-B8A9-0F3C0FF408B6}" srcOrd="1" destOrd="0" presId="urn:microsoft.com/office/officeart/2005/8/layout/chevron2"/>
    <dgm:cxn modelId="{66A7EADC-DF2F-4A7A-80A7-9497FB8DCF45}" type="presParOf" srcId="{9BD09157-349D-44C1-A8DD-10C034A518C5}" destId="{A78C1F58-BB04-425C-9799-462D35DBE782}" srcOrd="5" destOrd="0" presId="urn:microsoft.com/office/officeart/2005/8/layout/chevron2"/>
    <dgm:cxn modelId="{98E3112A-B3CB-4EF2-8F7B-6491A340BC86}" type="presParOf" srcId="{9BD09157-349D-44C1-A8DD-10C034A518C5}" destId="{63020820-BA53-40A5-A852-D03812BB253E}" srcOrd="6" destOrd="0" presId="urn:microsoft.com/office/officeart/2005/8/layout/chevron2"/>
    <dgm:cxn modelId="{78E4345C-85A8-4403-9412-D51430139A70}" type="presParOf" srcId="{63020820-BA53-40A5-A852-D03812BB253E}" destId="{73311F82-DFD5-4750-8A7B-D3B6BDE3BDA0}" srcOrd="0" destOrd="0" presId="urn:microsoft.com/office/officeart/2005/8/layout/chevron2"/>
    <dgm:cxn modelId="{34D278A1-407B-41A2-AC81-BEE595AA3909}" type="presParOf" srcId="{63020820-BA53-40A5-A852-D03812BB253E}" destId="{C2FEB76D-23B2-44DB-B724-63F60481FCE5}"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E69CBAC-2170-0F49-9971-5B7944E34757}" type="doc">
      <dgm:prSet loTypeId="urn:microsoft.com/office/officeart/2009/layout/CircleArrowProcess" loCatId="" qsTypeId="urn:microsoft.com/office/officeart/2005/8/quickstyle/simple1" qsCatId="simple" csTypeId="urn:microsoft.com/office/officeart/2005/8/colors/accent0_3" csCatId="mainScheme" phldr="1"/>
      <dgm:spPr/>
      <dgm:t>
        <a:bodyPr/>
        <a:lstStyle/>
        <a:p>
          <a:endParaRPr lang="it-IT"/>
        </a:p>
      </dgm:t>
    </dgm:pt>
    <dgm:pt modelId="{2A408D5E-4EEC-C548-A07C-AC01C089FFC5}">
      <dgm:prSet phldrT="[Testo]"/>
      <dgm:spPr/>
      <dgm:t>
        <a:bodyPr/>
        <a:lstStyle/>
        <a:p>
          <a:r>
            <a:rPr lang="it-IT" dirty="0"/>
            <a:t>Requisiti di </a:t>
          </a:r>
          <a:r>
            <a:rPr lang="it-IT"/>
            <a:t>qualità </a:t>
          </a:r>
          <a:endParaRPr lang="it-IT" dirty="0"/>
        </a:p>
      </dgm:t>
    </dgm:pt>
    <dgm:pt modelId="{21A3A250-8EDD-3B45-B8B9-E7CCC4F15707}" type="parTrans" cxnId="{4D48B558-F13A-4F4F-A89E-B3B11E593401}">
      <dgm:prSet/>
      <dgm:spPr/>
      <dgm:t>
        <a:bodyPr/>
        <a:lstStyle/>
        <a:p>
          <a:endParaRPr lang="it-IT"/>
        </a:p>
      </dgm:t>
    </dgm:pt>
    <dgm:pt modelId="{F19F5606-1F00-BE4B-9232-897BCB7BCC16}" type="sibTrans" cxnId="{4D48B558-F13A-4F4F-A89E-B3B11E593401}">
      <dgm:prSet/>
      <dgm:spPr/>
      <dgm:t>
        <a:bodyPr/>
        <a:lstStyle/>
        <a:p>
          <a:endParaRPr lang="it-IT"/>
        </a:p>
      </dgm:t>
    </dgm:pt>
    <dgm:pt modelId="{AE31013B-3903-E646-98CE-DA3954D6CF5C}">
      <dgm:prSet phldrT="[Testo]"/>
      <dgm:spPr/>
      <dgm:t>
        <a:bodyPr/>
        <a:lstStyle/>
        <a:p>
          <a:r>
            <a:rPr lang="it-IT" dirty="0"/>
            <a:t>Indicatori</a:t>
          </a:r>
        </a:p>
      </dgm:t>
    </dgm:pt>
    <dgm:pt modelId="{B008926A-D05D-9249-ACBC-2ABC7C65D1A3}" type="parTrans" cxnId="{8B1BCBC2-8830-B842-AA7C-42F85F1C616A}">
      <dgm:prSet/>
      <dgm:spPr/>
      <dgm:t>
        <a:bodyPr/>
        <a:lstStyle/>
        <a:p>
          <a:endParaRPr lang="it-IT"/>
        </a:p>
      </dgm:t>
    </dgm:pt>
    <dgm:pt modelId="{D12AC60F-05C0-F84D-B18B-160A2195B097}" type="sibTrans" cxnId="{8B1BCBC2-8830-B842-AA7C-42F85F1C616A}">
      <dgm:prSet/>
      <dgm:spPr/>
      <dgm:t>
        <a:bodyPr/>
        <a:lstStyle/>
        <a:p>
          <a:endParaRPr lang="it-IT"/>
        </a:p>
      </dgm:t>
    </dgm:pt>
    <dgm:pt modelId="{FD935DBC-009A-F64B-9EE5-2046F6CF77F4}">
      <dgm:prSet phldrT="[Testo]"/>
      <dgm:spPr/>
      <dgm:t>
        <a:bodyPr/>
        <a:lstStyle/>
        <a:p>
          <a:r>
            <a:rPr lang="it-IT" dirty="0"/>
            <a:t>Punti di attenzione</a:t>
          </a:r>
        </a:p>
      </dgm:t>
    </dgm:pt>
    <dgm:pt modelId="{6162DCEF-E94F-BB4E-9FA3-46D60EF6C222}" type="parTrans" cxnId="{6759856F-68C0-A047-9848-BA2B96DA75ED}">
      <dgm:prSet/>
      <dgm:spPr/>
      <dgm:t>
        <a:bodyPr/>
        <a:lstStyle/>
        <a:p>
          <a:endParaRPr lang="it-IT"/>
        </a:p>
      </dgm:t>
    </dgm:pt>
    <dgm:pt modelId="{13BF2882-6D1B-9944-9B74-572545205CB7}" type="sibTrans" cxnId="{6759856F-68C0-A047-9848-BA2B96DA75ED}">
      <dgm:prSet/>
      <dgm:spPr/>
      <dgm:t>
        <a:bodyPr/>
        <a:lstStyle/>
        <a:p>
          <a:endParaRPr lang="it-IT"/>
        </a:p>
      </dgm:t>
    </dgm:pt>
    <dgm:pt modelId="{003E820B-6538-2D45-A99D-C7D3FDE288C4}">
      <dgm:prSet/>
      <dgm:spPr/>
      <dgm:t>
        <a:bodyPr/>
        <a:lstStyle/>
        <a:p>
          <a:r>
            <a:rPr lang="it-IT" dirty="0"/>
            <a:t>Commenti</a:t>
          </a:r>
        </a:p>
      </dgm:t>
    </dgm:pt>
    <dgm:pt modelId="{0998B00F-D6BC-9F44-B41B-819652B96BC6}" type="parTrans" cxnId="{3D7D9D62-B9C1-C549-A286-B9F34FA580A2}">
      <dgm:prSet/>
      <dgm:spPr/>
      <dgm:t>
        <a:bodyPr/>
        <a:lstStyle/>
        <a:p>
          <a:endParaRPr lang="it-IT"/>
        </a:p>
      </dgm:t>
    </dgm:pt>
    <dgm:pt modelId="{07DEE68D-46D9-EE47-B480-CDC5921E291B}" type="sibTrans" cxnId="{3D7D9D62-B9C1-C549-A286-B9F34FA580A2}">
      <dgm:prSet/>
      <dgm:spPr/>
      <dgm:t>
        <a:bodyPr/>
        <a:lstStyle/>
        <a:p>
          <a:endParaRPr lang="it-IT"/>
        </a:p>
      </dgm:t>
    </dgm:pt>
    <dgm:pt modelId="{F7256B8A-08A7-274C-ABD5-9DE6A9B19DE0}" type="pres">
      <dgm:prSet presAssocID="{CE69CBAC-2170-0F49-9971-5B7944E34757}" presName="Name0" presStyleCnt="0">
        <dgm:presLayoutVars>
          <dgm:chMax val="7"/>
          <dgm:chPref val="7"/>
          <dgm:dir/>
          <dgm:animLvl val="lvl"/>
        </dgm:presLayoutVars>
      </dgm:prSet>
      <dgm:spPr/>
    </dgm:pt>
    <dgm:pt modelId="{A084F154-BE8B-7A45-A3E7-C15A3943EE58}" type="pres">
      <dgm:prSet presAssocID="{2A408D5E-4EEC-C548-A07C-AC01C089FFC5}" presName="Accent1" presStyleCnt="0"/>
      <dgm:spPr/>
    </dgm:pt>
    <dgm:pt modelId="{ABCF9903-9B53-2744-887B-76CC33CF8CF5}" type="pres">
      <dgm:prSet presAssocID="{2A408D5E-4EEC-C548-A07C-AC01C089FFC5}" presName="Accent" presStyleLbl="node1" presStyleIdx="0" presStyleCnt="4"/>
      <dgm:spPr/>
    </dgm:pt>
    <dgm:pt modelId="{26F5D57F-193F-9D47-94B8-34DE22323C17}" type="pres">
      <dgm:prSet presAssocID="{2A408D5E-4EEC-C548-A07C-AC01C089FFC5}" presName="Parent1" presStyleLbl="revTx" presStyleIdx="0" presStyleCnt="4">
        <dgm:presLayoutVars>
          <dgm:chMax val="1"/>
          <dgm:chPref val="1"/>
          <dgm:bulletEnabled val="1"/>
        </dgm:presLayoutVars>
      </dgm:prSet>
      <dgm:spPr/>
    </dgm:pt>
    <dgm:pt modelId="{63FB9990-B8A7-3445-B7F9-312C289AC2AD}" type="pres">
      <dgm:prSet presAssocID="{AE31013B-3903-E646-98CE-DA3954D6CF5C}" presName="Accent2" presStyleCnt="0"/>
      <dgm:spPr/>
    </dgm:pt>
    <dgm:pt modelId="{23154B0A-2651-0B44-89C5-C29563BF5872}" type="pres">
      <dgm:prSet presAssocID="{AE31013B-3903-E646-98CE-DA3954D6CF5C}" presName="Accent" presStyleLbl="node1" presStyleIdx="1" presStyleCnt="4"/>
      <dgm:spPr/>
    </dgm:pt>
    <dgm:pt modelId="{95B05C9F-84D7-1546-A3D2-4FCAF6B47286}" type="pres">
      <dgm:prSet presAssocID="{AE31013B-3903-E646-98CE-DA3954D6CF5C}" presName="Parent2" presStyleLbl="revTx" presStyleIdx="1" presStyleCnt="4">
        <dgm:presLayoutVars>
          <dgm:chMax val="1"/>
          <dgm:chPref val="1"/>
          <dgm:bulletEnabled val="1"/>
        </dgm:presLayoutVars>
      </dgm:prSet>
      <dgm:spPr/>
    </dgm:pt>
    <dgm:pt modelId="{BDE1A757-041A-284F-AA6B-A8CAA2CCEACA}" type="pres">
      <dgm:prSet presAssocID="{FD935DBC-009A-F64B-9EE5-2046F6CF77F4}" presName="Accent3" presStyleCnt="0"/>
      <dgm:spPr/>
    </dgm:pt>
    <dgm:pt modelId="{349E6A76-DC19-E34F-9641-1EAE723D9C54}" type="pres">
      <dgm:prSet presAssocID="{FD935DBC-009A-F64B-9EE5-2046F6CF77F4}" presName="Accent" presStyleLbl="node1" presStyleIdx="2" presStyleCnt="4"/>
      <dgm:spPr/>
    </dgm:pt>
    <dgm:pt modelId="{98B8C6D7-10B1-A94B-8275-835593837DD2}" type="pres">
      <dgm:prSet presAssocID="{FD935DBC-009A-F64B-9EE5-2046F6CF77F4}" presName="Parent3" presStyleLbl="revTx" presStyleIdx="2" presStyleCnt="4">
        <dgm:presLayoutVars>
          <dgm:chMax val="1"/>
          <dgm:chPref val="1"/>
          <dgm:bulletEnabled val="1"/>
        </dgm:presLayoutVars>
      </dgm:prSet>
      <dgm:spPr/>
    </dgm:pt>
    <dgm:pt modelId="{EA74D721-B7CA-4944-B9C2-25FEC4E8AA95}" type="pres">
      <dgm:prSet presAssocID="{003E820B-6538-2D45-A99D-C7D3FDE288C4}" presName="Accent4" presStyleCnt="0"/>
      <dgm:spPr/>
    </dgm:pt>
    <dgm:pt modelId="{BB0A051A-7EEA-A54B-83F7-D279BD1131F7}" type="pres">
      <dgm:prSet presAssocID="{003E820B-6538-2D45-A99D-C7D3FDE288C4}" presName="Accent" presStyleLbl="node1" presStyleIdx="3" presStyleCnt="4"/>
      <dgm:spPr/>
    </dgm:pt>
    <dgm:pt modelId="{FDB31946-B2FC-0B4E-BF37-8138D3D259C1}" type="pres">
      <dgm:prSet presAssocID="{003E820B-6538-2D45-A99D-C7D3FDE288C4}" presName="Parent4" presStyleLbl="revTx" presStyleIdx="3" presStyleCnt="4">
        <dgm:presLayoutVars>
          <dgm:chMax val="1"/>
          <dgm:chPref val="1"/>
          <dgm:bulletEnabled val="1"/>
        </dgm:presLayoutVars>
      </dgm:prSet>
      <dgm:spPr/>
    </dgm:pt>
  </dgm:ptLst>
  <dgm:cxnLst>
    <dgm:cxn modelId="{86806D0D-00F0-204B-B136-CF291BCBBBA9}" type="presOf" srcId="{2A408D5E-4EEC-C548-A07C-AC01C089FFC5}" destId="{26F5D57F-193F-9D47-94B8-34DE22323C17}" srcOrd="0" destOrd="0" presId="urn:microsoft.com/office/officeart/2009/layout/CircleArrowProcess"/>
    <dgm:cxn modelId="{4D48B558-F13A-4F4F-A89E-B3B11E593401}" srcId="{CE69CBAC-2170-0F49-9971-5B7944E34757}" destId="{2A408D5E-4EEC-C548-A07C-AC01C089FFC5}" srcOrd="0" destOrd="0" parTransId="{21A3A250-8EDD-3B45-B8B9-E7CCC4F15707}" sibTransId="{F19F5606-1F00-BE4B-9232-897BCB7BCC16}"/>
    <dgm:cxn modelId="{3D7D9D62-B9C1-C549-A286-B9F34FA580A2}" srcId="{CE69CBAC-2170-0F49-9971-5B7944E34757}" destId="{003E820B-6538-2D45-A99D-C7D3FDE288C4}" srcOrd="3" destOrd="0" parTransId="{0998B00F-D6BC-9F44-B41B-819652B96BC6}" sibTransId="{07DEE68D-46D9-EE47-B480-CDC5921E291B}"/>
    <dgm:cxn modelId="{6759856F-68C0-A047-9848-BA2B96DA75ED}" srcId="{CE69CBAC-2170-0F49-9971-5B7944E34757}" destId="{FD935DBC-009A-F64B-9EE5-2046F6CF77F4}" srcOrd="2" destOrd="0" parTransId="{6162DCEF-E94F-BB4E-9FA3-46D60EF6C222}" sibTransId="{13BF2882-6D1B-9944-9B74-572545205CB7}"/>
    <dgm:cxn modelId="{B7D561A6-787F-9145-828E-8331046C1C4B}" type="presOf" srcId="{CE69CBAC-2170-0F49-9971-5B7944E34757}" destId="{F7256B8A-08A7-274C-ABD5-9DE6A9B19DE0}" srcOrd="0" destOrd="0" presId="urn:microsoft.com/office/officeart/2009/layout/CircleArrowProcess"/>
    <dgm:cxn modelId="{EF0FE3BF-59D5-DD4C-8CD9-E444BC50BC81}" type="presOf" srcId="{FD935DBC-009A-F64B-9EE5-2046F6CF77F4}" destId="{98B8C6D7-10B1-A94B-8275-835593837DD2}" srcOrd="0" destOrd="0" presId="urn:microsoft.com/office/officeart/2009/layout/CircleArrowProcess"/>
    <dgm:cxn modelId="{8B1BCBC2-8830-B842-AA7C-42F85F1C616A}" srcId="{CE69CBAC-2170-0F49-9971-5B7944E34757}" destId="{AE31013B-3903-E646-98CE-DA3954D6CF5C}" srcOrd="1" destOrd="0" parTransId="{B008926A-D05D-9249-ACBC-2ABC7C65D1A3}" sibTransId="{D12AC60F-05C0-F84D-B18B-160A2195B097}"/>
    <dgm:cxn modelId="{D7C76BD3-DECC-954E-9A84-263B58400905}" type="presOf" srcId="{AE31013B-3903-E646-98CE-DA3954D6CF5C}" destId="{95B05C9F-84D7-1546-A3D2-4FCAF6B47286}" srcOrd="0" destOrd="0" presId="urn:microsoft.com/office/officeart/2009/layout/CircleArrowProcess"/>
    <dgm:cxn modelId="{5E28E5EC-6FDE-D046-850D-8E570AE1B272}" type="presOf" srcId="{003E820B-6538-2D45-A99D-C7D3FDE288C4}" destId="{FDB31946-B2FC-0B4E-BF37-8138D3D259C1}" srcOrd="0" destOrd="0" presId="urn:microsoft.com/office/officeart/2009/layout/CircleArrowProcess"/>
    <dgm:cxn modelId="{F7BD2460-7679-B74B-968D-BAD9331742B0}" type="presParOf" srcId="{F7256B8A-08A7-274C-ABD5-9DE6A9B19DE0}" destId="{A084F154-BE8B-7A45-A3E7-C15A3943EE58}" srcOrd="0" destOrd="0" presId="urn:microsoft.com/office/officeart/2009/layout/CircleArrowProcess"/>
    <dgm:cxn modelId="{94ECA002-D0DC-2948-B334-C9FEF476EF72}" type="presParOf" srcId="{A084F154-BE8B-7A45-A3E7-C15A3943EE58}" destId="{ABCF9903-9B53-2744-887B-76CC33CF8CF5}" srcOrd="0" destOrd="0" presId="urn:microsoft.com/office/officeart/2009/layout/CircleArrowProcess"/>
    <dgm:cxn modelId="{CD1A48C7-EAB6-004A-AA59-B0130CF9F4BA}" type="presParOf" srcId="{F7256B8A-08A7-274C-ABD5-9DE6A9B19DE0}" destId="{26F5D57F-193F-9D47-94B8-34DE22323C17}" srcOrd="1" destOrd="0" presId="urn:microsoft.com/office/officeart/2009/layout/CircleArrowProcess"/>
    <dgm:cxn modelId="{C13A2F9E-ACE1-B746-B562-E491B125860D}" type="presParOf" srcId="{F7256B8A-08A7-274C-ABD5-9DE6A9B19DE0}" destId="{63FB9990-B8A7-3445-B7F9-312C289AC2AD}" srcOrd="2" destOrd="0" presId="urn:microsoft.com/office/officeart/2009/layout/CircleArrowProcess"/>
    <dgm:cxn modelId="{563C8FC4-0FF8-5140-878B-D886FBA30F18}" type="presParOf" srcId="{63FB9990-B8A7-3445-B7F9-312C289AC2AD}" destId="{23154B0A-2651-0B44-89C5-C29563BF5872}" srcOrd="0" destOrd="0" presId="urn:microsoft.com/office/officeart/2009/layout/CircleArrowProcess"/>
    <dgm:cxn modelId="{08FB4C4D-46D8-9C48-A966-A357CCE662B5}" type="presParOf" srcId="{F7256B8A-08A7-274C-ABD5-9DE6A9B19DE0}" destId="{95B05C9F-84D7-1546-A3D2-4FCAF6B47286}" srcOrd="3" destOrd="0" presId="urn:microsoft.com/office/officeart/2009/layout/CircleArrowProcess"/>
    <dgm:cxn modelId="{09F285BE-A75E-604A-A0A0-20405DFFBDD5}" type="presParOf" srcId="{F7256B8A-08A7-274C-ABD5-9DE6A9B19DE0}" destId="{BDE1A757-041A-284F-AA6B-A8CAA2CCEACA}" srcOrd="4" destOrd="0" presId="urn:microsoft.com/office/officeart/2009/layout/CircleArrowProcess"/>
    <dgm:cxn modelId="{E1506F43-7E96-974D-B7E9-08263F07B576}" type="presParOf" srcId="{BDE1A757-041A-284F-AA6B-A8CAA2CCEACA}" destId="{349E6A76-DC19-E34F-9641-1EAE723D9C54}" srcOrd="0" destOrd="0" presId="urn:microsoft.com/office/officeart/2009/layout/CircleArrowProcess"/>
    <dgm:cxn modelId="{1160222E-CE0B-E14E-A5F4-97DD59405FCD}" type="presParOf" srcId="{F7256B8A-08A7-274C-ABD5-9DE6A9B19DE0}" destId="{98B8C6D7-10B1-A94B-8275-835593837DD2}" srcOrd="5" destOrd="0" presId="urn:microsoft.com/office/officeart/2009/layout/CircleArrowProcess"/>
    <dgm:cxn modelId="{BBB8A23D-23B0-AE48-91A3-62D957714778}" type="presParOf" srcId="{F7256B8A-08A7-274C-ABD5-9DE6A9B19DE0}" destId="{EA74D721-B7CA-4944-B9C2-25FEC4E8AA95}" srcOrd="6" destOrd="0" presId="urn:microsoft.com/office/officeart/2009/layout/CircleArrowProcess"/>
    <dgm:cxn modelId="{6432B017-5AA6-1B42-93B6-6BE5170C9FC7}" type="presParOf" srcId="{EA74D721-B7CA-4944-B9C2-25FEC4E8AA95}" destId="{BB0A051A-7EEA-A54B-83F7-D279BD1131F7}" srcOrd="0" destOrd="0" presId="urn:microsoft.com/office/officeart/2009/layout/CircleArrowProcess"/>
    <dgm:cxn modelId="{EF60C53A-8233-1643-BD47-43B8EB1520FC}" type="presParOf" srcId="{F7256B8A-08A7-274C-ABD5-9DE6A9B19DE0}" destId="{FDB31946-B2FC-0B4E-BF37-8138D3D259C1}" srcOrd="7"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E4B410E-E3E1-014B-8399-216B20A71FB9}" type="doc">
      <dgm:prSet loTypeId="urn:microsoft.com/office/officeart/2005/8/layout/radial4" loCatId="" qsTypeId="urn:microsoft.com/office/officeart/2005/8/quickstyle/simple4" qsCatId="simple" csTypeId="urn:microsoft.com/office/officeart/2005/8/colors/colorful4" csCatId="colorful" phldr="1"/>
      <dgm:spPr/>
      <dgm:t>
        <a:bodyPr/>
        <a:lstStyle/>
        <a:p>
          <a:endParaRPr lang="it-IT"/>
        </a:p>
      </dgm:t>
    </dgm:pt>
    <dgm:pt modelId="{2AFC0CA7-2F76-9145-AE92-567AD20B1A7A}">
      <dgm:prSet phldrT="[Testo]" custT="1"/>
      <dgm:spPr/>
      <dgm:t>
        <a:bodyPr/>
        <a:lstStyle/>
        <a:p>
          <a:r>
            <a:rPr lang="it-IT" sz="2100" dirty="0">
              <a:solidFill>
                <a:srgbClr val="000000"/>
              </a:solidFill>
            </a:rPr>
            <a:t>Nucleo di Valutazione</a:t>
          </a:r>
        </a:p>
      </dgm:t>
    </dgm:pt>
    <dgm:pt modelId="{B4EF9F44-E882-144F-B287-9F50E1AF3FEC}" type="parTrans" cxnId="{2BA601A9-D628-E341-BAA3-2EFF659CFBAA}">
      <dgm:prSet/>
      <dgm:spPr/>
      <dgm:t>
        <a:bodyPr/>
        <a:lstStyle/>
        <a:p>
          <a:endParaRPr lang="it-IT"/>
        </a:p>
      </dgm:t>
    </dgm:pt>
    <dgm:pt modelId="{D562963A-C9FF-D14F-8C82-FD701B552812}" type="sibTrans" cxnId="{2BA601A9-D628-E341-BAA3-2EFF659CFBAA}">
      <dgm:prSet/>
      <dgm:spPr/>
      <dgm:t>
        <a:bodyPr/>
        <a:lstStyle/>
        <a:p>
          <a:endParaRPr lang="it-IT"/>
        </a:p>
      </dgm:t>
    </dgm:pt>
    <dgm:pt modelId="{DFBAAB3C-F9FA-9C4A-A3D7-785B11464AA9}">
      <dgm:prSet phldrT="[Testo]" custT="1"/>
      <dgm:spPr/>
      <dgm:t>
        <a:bodyPr/>
        <a:lstStyle/>
        <a:p>
          <a:r>
            <a:rPr lang="it-IT" sz="1400" dirty="0">
              <a:solidFill>
                <a:srgbClr val="000000"/>
              </a:solidFill>
            </a:rPr>
            <a:t>Monitoraggio offerta formativa e ricerca</a:t>
          </a:r>
        </a:p>
      </dgm:t>
    </dgm:pt>
    <dgm:pt modelId="{D2C2CE72-A7EE-0B4C-88E5-A97BCA22544A}" type="parTrans" cxnId="{10BB2414-8DEF-EA44-8BFA-EDA0C726597F}">
      <dgm:prSet/>
      <dgm:spPr/>
      <dgm:t>
        <a:bodyPr/>
        <a:lstStyle/>
        <a:p>
          <a:endParaRPr lang="it-IT"/>
        </a:p>
      </dgm:t>
    </dgm:pt>
    <dgm:pt modelId="{F1E1C57E-7C40-5043-A9C2-AF7AA587BDEE}" type="sibTrans" cxnId="{10BB2414-8DEF-EA44-8BFA-EDA0C726597F}">
      <dgm:prSet/>
      <dgm:spPr/>
      <dgm:t>
        <a:bodyPr/>
        <a:lstStyle/>
        <a:p>
          <a:endParaRPr lang="it-IT"/>
        </a:p>
      </dgm:t>
    </dgm:pt>
    <dgm:pt modelId="{14ED0E57-10AC-9E44-ADA2-2A35CD95C375}">
      <dgm:prSet phldrT="[Testo]" custT="1"/>
      <dgm:spPr/>
      <dgm:t>
        <a:bodyPr/>
        <a:lstStyle/>
        <a:p>
          <a:r>
            <a:rPr lang="it-IT" sz="1400" dirty="0">
              <a:solidFill>
                <a:srgbClr val="000000"/>
              </a:solidFill>
            </a:rPr>
            <a:t>Indicatori ANVUR</a:t>
          </a:r>
        </a:p>
      </dgm:t>
    </dgm:pt>
    <dgm:pt modelId="{146A9272-4081-6C49-B57C-24EB9FFB70FF}" type="parTrans" cxnId="{894CBBBE-A234-3F46-AD42-6CEB227CF8DB}">
      <dgm:prSet/>
      <dgm:spPr/>
      <dgm:t>
        <a:bodyPr/>
        <a:lstStyle/>
        <a:p>
          <a:endParaRPr lang="it-IT"/>
        </a:p>
      </dgm:t>
    </dgm:pt>
    <dgm:pt modelId="{45E01FAF-EDD0-6045-977F-BF36939D3CAD}" type="sibTrans" cxnId="{894CBBBE-A234-3F46-AD42-6CEB227CF8DB}">
      <dgm:prSet/>
      <dgm:spPr/>
      <dgm:t>
        <a:bodyPr/>
        <a:lstStyle/>
        <a:p>
          <a:endParaRPr lang="it-IT"/>
        </a:p>
      </dgm:t>
    </dgm:pt>
    <dgm:pt modelId="{429D21AA-129A-F948-B9EB-DCB24A1F399E}">
      <dgm:prSet phldrT="[Testo]" custT="1"/>
      <dgm:spPr/>
      <dgm:t>
        <a:bodyPr/>
        <a:lstStyle/>
        <a:p>
          <a:r>
            <a:rPr lang="it-IT" sz="1400" dirty="0">
              <a:solidFill>
                <a:srgbClr val="000000"/>
              </a:solidFill>
            </a:rPr>
            <a:t>Relazioni Commissione Paritetiche Docenti-Studenti</a:t>
          </a:r>
        </a:p>
      </dgm:t>
    </dgm:pt>
    <dgm:pt modelId="{C87BBC53-E462-D145-82A8-947643BA6656}" type="parTrans" cxnId="{08854803-C5F8-C547-ABDB-8E2B1111460C}">
      <dgm:prSet/>
      <dgm:spPr/>
      <dgm:t>
        <a:bodyPr/>
        <a:lstStyle/>
        <a:p>
          <a:endParaRPr lang="it-IT"/>
        </a:p>
      </dgm:t>
    </dgm:pt>
    <dgm:pt modelId="{ECF34E2B-D41A-1F42-B668-0E4CD1C85EE7}" type="sibTrans" cxnId="{08854803-C5F8-C547-ABDB-8E2B1111460C}">
      <dgm:prSet/>
      <dgm:spPr/>
      <dgm:t>
        <a:bodyPr/>
        <a:lstStyle/>
        <a:p>
          <a:endParaRPr lang="it-IT"/>
        </a:p>
      </dgm:t>
    </dgm:pt>
    <dgm:pt modelId="{6CCB4656-E536-C742-B1D7-ACDB39AC19E0}">
      <dgm:prSet phldrT="[Testo]" custT="1"/>
      <dgm:spPr/>
      <dgm:t>
        <a:bodyPr/>
        <a:lstStyle/>
        <a:p>
          <a:r>
            <a:rPr lang="it-IT" sz="1400" dirty="0">
              <a:solidFill>
                <a:srgbClr val="000000"/>
              </a:solidFill>
            </a:rPr>
            <a:t>Rapporti del Riesame dei </a:t>
          </a:r>
          <a:r>
            <a:rPr lang="it-IT" sz="1400" dirty="0" err="1">
              <a:solidFill>
                <a:srgbClr val="000000"/>
              </a:solidFill>
            </a:rPr>
            <a:t>CdS</a:t>
          </a:r>
          <a:r>
            <a:rPr lang="it-IT" sz="1400" dirty="0">
              <a:solidFill>
                <a:srgbClr val="000000"/>
              </a:solidFill>
            </a:rPr>
            <a:t> e dei Dipartimenti (SUA-RD)</a:t>
          </a:r>
        </a:p>
      </dgm:t>
    </dgm:pt>
    <dgm:pt modelId="{B7A7505B-A77C-474C-A8AA-DD2A83B72696}" type="parTrans" cxnId="{6D2EF6A6-6ED2-0C44-A980-8F440D6EDAE9}">
      <dgm:prSet/>
      <dgm:spPr/>
      <dgm:t>
        <a:bodyPr/>
        <a:lstStyle/>
        <a:p>
          <a:endParaRPr lang="it-IT"/>
        </a:p>
      </dgm:t>
    </dgm:pt>
    <dgm:pt modelId="{D94ABFDB-B188-6E47-AE40-D6E78F668445}" type="sibTrans" cxnId="{6D2EF6A6-6ED2-0C44-A980-8F440D6EDAE9}">
      <dgm:prSet/>
      <dgm:spPr/>
      <dgm:t>
        <a:bodyPr/>
        <a:lstStyle/>
        <a:p>
          <a:endParaRPr lang="it-IT"/>
        </a:p>
      </dgm:t>
    </dgm:pt>
    <dgm:pt modelId="{B6D96C36-8C75-8C48-85A7-0DAD519CDE65}">
      <dgm:prSet phldrT="[Testo]" custT="1"/>
      <dgm:spPr/>
      <dgm:t>
        <a:bodyPr/>
        <a:lstStyle/>
        <a:p>
          <a:r>
            <a:rPr lang="it-IT" sz="1400" dirty="0" err="1">
              <a:solidFill>
                <a:srgbClr val="000000"/>
              </a:solidFill>
            </a:rPr>
            <a:t>Raccomandazio</a:t>
          </a:r>
          <a:r>
            <a:rPr lang="it-IT" sz="1400" dirty="0">
              <a:solidFill>
                <a:srgbClr val="000000"/>
              </a:solidFill>
            </a:rPr>
            <a:t>-ni ANVUR da visita CEV </a:t>
          </a:r>
        </a:p>
      </dgm:t>
    </dgm:pt>
    <dgm:pt modelId="{A0994FA5-03AD-464E-9F18-442378A78E84}" type="parTrans" cxnId="{AF8F6C14-C5BF-C64D-ABA4-474BEEADB022}">
      <dgm:prSet/>
      <dgm:spPr/>
      <dgm:t>
        <a:bodyPr/>
        <a:lstStyle/>
        <a:p>
          <a:endParaRPr lang="it-IT"/>
        </a:p>
      </dgm:t>
    </dgm:pt>
    <dgm:pt modelId="{D949FDB0-6216-D34B-9152-5E6AAAA9141A}" type="sibTrans" cxnId="{AF8F6C14-C5BF-C64D-ABA4-474BEEADB022}">
      <dgm:prSet/>
      <dgm:spPr/>
      <dgm:t>
        <a:bodyPr/>
        <a:lstStyle/>
        <a:p>
          <a:endParaRPr lang="it-IT"/>
        </a:p>
      </dgm:t>
    </dgm:pt>
    <dgm:pt modelId="{459DF2BF-B3DC-0A4D-B6EB-2D9E7B1F24C2}">
      <dgm:prSet phldrT="[Testo]" custT="1"/>
      <dgm:spPr/>
      <dgm:t>
        <a:bodyPr/>
        <a:lstStyle/>
        <a:p>
          <a:r>
            <a:rPr lang="it-IT" sz="1400" dirty="0">
              <a:solidFill>
                <a:srgbClr val="000000"/>
              </a:solidFill>
            </a:rPr>
            <a:t>Relazione Annuale (ANVUR)</a:t>
          </a:r>
        </a:p>
      </dgm:t>
    </dgm:pt>
    <dgm:pt modelId="{45D5EED8-75F5-0842-9EA9-16AE69341686}" type="parTrans" cxnId="{7B978C15-7EEF-144A-8DF6-9F6E442374F4}">
      <dgm:prSet/>
      <dgm:spPr/>
      <dgm:t>
        <a:bodyPr/>
        <a:lstStyle/>
        <a:p>
          <a:endParaRPr lang="it-IT"/>
        </a:p>
      </dgm:t>
    </dgm:pt>
    <dgm:pt modelId="{F3FF14EB-599D-8C41-9AB7-09E6A085B5C1}" type="sibTrans" cxnId="{7B978C15-7EEF-144A-8DF6-9F6E442374F4}">
      <dgm:prSet/>
      <dgm:spPr/>
      <dgm:t>
        <a:bodyPr/>
        <a:lstStyle/>
        <a:p>
          <a:endParaRPr lang="it-IT"/>
        </a:p>
      </dgm:t>
    </dgm:pt>
    <dgm:pt modelId="{0491A7F8-297C-4D97-8974-02D355C0C4A1}">
      <dgm:prSet phldrT="[Testo]" custT="1"/>
      <dgm:spPr/>
      <dgm:t>
        <a:bodyPr/>
        <a:lstStyle/>
        <a:p>
          <a:r>
            <a:rPr lang="it-IT" sz="1400" dirty="0">
              <a:solidFill>
                <a:srgbClr val="000000"/>
              </a:solidFill>
            </a:rPr>
            <a:t>Seleziona e valuta i </a:t>
          </a:r>
          <a:r>
            <a:rPr lang="it-IT" sz="1400" dirty="0" err="1">
              <a:solidFill>
                <a:srgbClr val="000000"/>
              </a:solidFill>
            </a:rPr>
            <a:t>CdS</a:t>
          </a:r>
          <a:r>
            <a:rPr lang="it-IT" sz="1400" dirty="0">
              <a:solidFill>
                <a:srgbClr val="000000"/>
              </a:solidFill>
            </a:rPr>
            <a:t> a rotazione e i Dipartimenti</a:t>
          </a:r>
        </a:p>
      </dgm:t>
    </dgm:pt>
    <dgm:pt modelId="{A498F349-F2BE-4053-80D3-9E21D4C02ADA}" type="parTrans" cxnId="{573EC299-972A-44DC-8A9D-3EEFBEB945CC}">
      <dgm:prSet/>
      <dgm:spPr/>
      <dgm:t>
        <a:bodyPr/>
        <a:lstStyle/>
        <a:p>
          <a:endParaRPr lang="it-IT"/>
        </a:p>
      </dgm:t>
    </dgm:pt>
    <dgm:pt modelId="{0E36B2E8-80AD-4EFF-9015-E1698382585A}" type="sibTrans" cxnId="{573EC299-972A-44DC-8A9D-3EEFBEB945CC}">
      <dgm:prSet/>
      <dgm:spPr/>
      <dgm:t>
        <a:bodyPr/>
        <a:lstStyle/>
        <a:p>
          <a:endParaRPr lang="it-IT"/>
        </a:p>
      </dgm:t>
    </dgm:pt>
    <dgm:pt modelId="{2329D6B8-283F-0242-A47B-71D1477EFBB8}" type="pres">
      <dgm:prSet presAssocID="{5E4B410E-E3E1-014B-8399-216B20A71FB9}" presName="cycle" presStyleCnt="0">
        <dgm:presLayoutVars>
          <dgm:chMax val="1"/>
          <dgm:dir/>
          <dgm:animLvl val="ctr"/>
          <dgm:resizeHandles val="exact"/>
        </dgm:presLayoutVars>
      </dgm:prSet>
      <dgm:spPr/>
    </dgm:pt>
    <dgm:pt modelId="{45D5CB4B-2913-AF4C-80B3-F634F34DBA44}" type="pres">
      <dgm:prSet presAssocID="{2AFC0CA7-2F76-9145-AE92-567AD20B1A7A}" presName="centerShape" presStyleLbl="node0" presStyleIdx="0" presStyleCnt="1" custLinFactNeighborX="-2056" custLinFactNeighborY="-17564"/>
      <dgm:spPr/>
    </dgm:pt>
    <dgm:pt modelId="{E40FB97D-0297-F746-98A6-7C5E38E3150C}" type="pres">
      <dgm:prSet presAssocID="{B7A7505B-A77C-474C-A8AA-DD2A83B72696}" presName="parTrans" presStyleLbl="bgSibTrans2D1" presStyleIdx="0" presStyleCnt="7"/>
      <dgm:spPr/>
    </dgm:pt>
    <dgm:pt modelId="{7A43251F-F1A3-0F4D-A5D1-54E0B3AC33CF}" type="pres">
      <dgm:prSet presAssocID="{6CCB4656-E536-C742-B1D7-ACDB39AC19E0}" presName="node" presStyleLbl="node1" presStyleIdx="0" presStyleCnt="7" custRadScaleRad="95996" custRadScaleInc="87889">
        <dgm:presLayoutVars>
          <dgm:bulletEnabled val="1"/>
        </dgm:presLayoutVars>
      </dgm:prSet>
      <dgm:spPr/>
    </dgm:pt>
    <dgm:pt modelId="{1019C139-7EE2-1D44-86A4-C81F3A5FCE07}" type="pres">
      <dgm:prSet presAssocID="{D2C2CE72-A7EE-0B4C-88E5-A97BCA22544A}" presName="parTrans" presStyleLbl="bgSibTrans2D1" presStyleIdx="1" presStyleCnt="7"/>
      <dgm:spPr/>
    </dgm:pt>
    <dgm:pt modelId="{E1FE12AD-2EEF-654D-8A97-99B0B3A009A4}" type="pres">
      <dgm:prSet presAssocID="{DFBAAB3C-F9FA-9C4A-A3D7-785B11464AA9}" presName="node" presStyleLbl="node1" presStyleIdx="1" presStyleCnt="7" custRadScaleRad="122508" custRadScaleInc="91984">
        <dgm:presLayoutVars>
          <dgm:bulletEnabled val="1"/>
        </dgm:presLayoutVars>
      </dgm:prSet>
      <dgm:spPr/>
    </dgm:pt>
    <dgm:pt modelId="{2913D672-B97D-AE4E-809C-1489C34562F9}" type="pres">
      <dgm:prSet presAssocID="{A0994FA5-03AD-464E-9F18-442378A78E84}" presName="parTrans" presStyleLbl="bgSibTrans2D1" presStyleIdx="2" presStyleCnt="7"/>
      <dgm:spPr/>
    </dgm:pt>
    <dgm:pt modelId="{236FBA4F-078E-1745-BFF2-17AA2FBBE39E}" type="pres">
      <dgm:prSet presAssocID="{B6D96C36-8C75-8C48-85A7-0DAD519CDE65}" presName="node" presStyleLbl="node1" presStyleIdx="2" presStyleCnt="7" custRadScaleRad="119332" custRadScaleInc="109270">
        <dgm:presLayoutVars>
          <dgm:bulletEnabled val="1"/>
        </dgm:presLayoutVars>
      </dgm:prSet>
      <dgm:spPr/>
    </dgm:pt>
    <dgm:pt modelId="{D717A4D8-0E60-B745-B366-16EAD1797A8D}" type="pres">
      <dgm:prSet presAssocID="{C87BBC53-E462-D145-82A8-947643BA6656}" presName="parTrans" presStyleLbl="bgSibTrans2D1" presStyleIdx="3" presStyleCnt="7"/>
      <dgm:spPr/>
    </dgm:pt>
    <dgm:pt modelId="{05F16AE0-4EF1-734F-8D63-D758673666EB}" type="pres">
      <dgm:prSet presAssocID="{429D21AA-129A-F948-B9EB-DCB24A1F399E}" presName="node" presStyleLbl="node1" presStyleIdx="3" presStyleCnt="7" custScaleX="128762" custScaleY="113616" custRadScaleRad="110445" custRadScaleInc="139422">
        <dgm:presLayoutVars>
          <dgm:bulletEnabled val="1"/>
        </dgm:presLayoutVars>
      </dgm:prSet>
      <dgm:spPr/>
    </dgm:pt>
    <dgm:pt modelId="{F8AE531C-0326-6D4E-8C0E-2036F1A1A607}" type="pres">
      <dgm:prSet presAssocID="{146A9272-4081-6C49-B57C-24EB9FFB70FF}" presName="parTrans" presStyleLbl="bgSibTrans2D1" presStyleIdx="4" presStyleCnt="7"/>
      <dgm:spPr/>
    </dgm:pt>
    <dgm:pt modelId="{5BBD9F1F-DAFD-734F-AEF8-551488BE2715}" type="pres">
      <dgm:prSet presAssocID="{14ED0E57-10AC-9E44-ADA2-2A35CD95C375}" presName="node" presStyleLbl="node1" presStyleIdx="4" presStyleCnt="7" custRadScaleRad="84812" custRadScaleInc="146236">
        <dgm:presLayoutVars>
          <dgm:bulletEnabled val="1"/>
        </dgm:presLayoutVars>
      </dgm:prSet>
      <dgm:spPr/>
    </dgm:pt>
    <dgm:pt modelId="{C4961919-5886-49FB-8F83-AC3CC9AB953A}" type="pres">
      <dgm:prSet presAssocID="{A498F349-F2BE-4053-80D3-9E21D4C02ADA}" presName="parTrans" presStyleLbl="bgSibTrans2D1" presStyleIdx="5" presStyleCnt="7" custAng="10314144" custScaleX="57964" custLinFactNeighborX="23375" custLinFactNeighborY="-35077"/>
      <dgm:spPr/>
    </dgm:pt>
    <dgm:pt modelId="{17E87B4D-4CA4-43E6-8975-99EB762ACA74}" type="pres">
      <dgm:prSet presAssocID="{0491A7F8-297C-4D97-8974-02D355C0C4A1}" presName="node" presStyleLbl="node1" presStyleIdx="5" presStyleCnt="7" custRadScaleRad="67079" custRadScaleInc="-666788">
        <dgm:presLayoutVars>
          <dgm:bulletEnabled val="1"/>
        </dgm:presLayoutVars>
      </dgm:prSet>
      <dgm:spPr/>
    </dgm:pt>
    <dgm:pt modelId="{9C1C02A5-957E-7544-8E18-8D808C85F34A}" type="pres">
      <dgm:prSet presAssocID="{45D5EED8-75F5-0842-9EA9-16AE69341686}" presName="parTrans" presStyleLbl="bgSibTrans2D1" presStyleIdx="6" presStyleCnt="7" custAng="15360059" custFlipHor="1" custScaleX="55631" custLinFactNeighborX="-27667" custLinFactNeighborY="-24667"/>
      <dgm:spPr/>
    </dgm:pt>
    <dgm:pt modelId="{63D1C2FC-598F-0C4C-8741-11DD073198A0}" type="pres">
      <dgm:prSet presAssocID="{459DF2BF-B3DC-0A4D-B6EB-2D9E7B1F24C2}" presName="node" presStyleLbl="node1" presStyleIdx="6" presStyleCnt="7" custScaleX="87982" custScaleY="94983" custRadScaleRad="55542" custRadScaleInc="105271">
        <dgm:presLayoutVars>
          <dgm:bulletEnabled val="1"/>
        </dgm:presLayoutVars>
      </dgm:prSet>
      <dgm:spPr>
        <a:prstGeom prst="roundRect">
          <a:avLst/>
        </a:prstGeom>
      </dgm:spPr>
    </dgm:pt>
  </dgm:ptLst>
  <dgm:cxnLst>
    <dgm:cxn modelId="{CD2D0903-B570-45E3-916E-0DA17BDC97E3}" type="presOf" srcId="{429D21AA-129A-F948-B9EB-DCB24A1F399E}" destId="{05F16AE0-4EF1-734F-8D63-D758673666EB}" srcOrd="0" destOrd="0" presId="urn:microsoft.com/office/officeart/2005/8/layout/radial4"/>
    <dgm:cxn modelId="{08854803-C5F8-C547-ABDB-8E2B1111460C}" srcId="{2AFC0CA7-2F76-9145-AE92-567AD20B1A7A}" destId="{429D21AA-129A-F948-B9EB-DCB24A1F399E}" srcOrd="3" destOrd="0" parTransId="{C87BBC53-E462-D145-82A8-947643BA6656}" sibTransId="{ECF34E2B-D41A-1F42-B668-0E4CD1C85EE7}"/>
    <dgm:cxn modelId="{8855BE07-5AE5-479A-ADB9-36714F3D8516}" type="presOf" srcId="{C87BBC53-E462-D145-82A8-947643BA6656}" destId="{D717A4D8-0E60-B745-B366-16EAD1797A8D}" srcOrd="0" destOrd="0" presId="urn:microsoft.com/office/officeart/2005/8/layout/radial4"/>
    <dgm:cxn modelId="{1FA49A0D-6606-4987-9520-603FC47981F8}" type="presOf" srcId="{A498F349-F2BE-4053-80D3-9E21D4C02ADA}" destId="{C4961919-5886-49FB-8F83-AC3CC9AB953A}" srcOrd="0" destOrd="0" presId="urn:microsoft.com/office/officeart/2005/8/layout/radial4"/>
    <dgm:cxn modelId="{10BB2414-8DEF-EA44-8BFA-EDA0C726597F}" srcId="{2AFC0CA7-2F76-9145-AE92-567AD20B1A7A}" destId="{DFBAAB3C-F9FA-9C4A-A3D7-785B11464AA9}" srcOrd="1" destOrd="0" parTransId="{D2C2CE72-A7EE-0B4C-88E5-A97BCA22544A}" sibTransId="{F1E1C57E-7C40-5043-A9C2-AF7AA587BDEE}"/>
    <dgm:cxn modelId="{AF8F6C14-C5BF-C64D-ABA4-474BEEADB022}" srcId="{2AFC0CA7-2F76-9145-AE92-567AD20B1A7A}" destId="{B6D96C36-8C75-8C48-85A7-0DAD519CDE65}" srcOrd="2" destOrd="0" parTransId="{A0994FA5-03AD-464E-9F18-442378A78E84}" sibTransId="{D949FDB0-6216-D34B-9152-5E6AAAA9141A}"/>
    <dgm:cxn modelId="{7B978C15-7EEF-144A-8DF6-9F6E442374F4}" srcId="{2AFC0CA7-2F76-9145-AE92-567AD20B1A7A}" destId="{459DF2BF-B3DC-0A4D-B6EB-2D9E7B1F24C2}" srcOrd="6" destOrd="0" parTransId="{45D5EED8-75F5-0842-9EA9-16AE69341686}" sibTransId="{F3FF14EB-599D-8C41-9AB7-09E6A085B5C1}"/>
    <dgm:cxn modelId="{87576F53-EC6A-49F2-B14C-2D1E6B5D1D15}" type="presOf" srcId="{146A9272-4081-6C49-B57C-24EB9FFB70FF}" destId="{F8AE531C-0326-6D4E-8C0E-2036F1A1A607}" srcOrd="0" destOrd="0" presId="urn:microsoft.com/office/officeart/2005/8/layout/radial4"/>
    <dgm:cxn modelId="{CAD0605B-EB40-498A-8E66-CA599E046BFD}" type="presOf" srcId="{14ED0E57-10AC-9E44-ADA2-2A35CD95C375}" destId="{5BBD9F1F-DAFD-734F-AEF8-551488BE2715}" srcOrd="0" destOrd="0" presId="urn:microsoft.com/office/officeart/2005/8/layout/radial4"/>
    <dgm:cxn modelId="{C34ABD5F-99BA-4055-8565-128712252618}" type="presOf" srcId="{45D5EED8-75F5-0842-9EA9-16AE69341686}" destId="{9C1C02A5-957E-7544-8E18-8D808C85F34A}" srcOrd="0" destOrd="0" presId="urn:microsoft.com/office/officeart/2005/8/layout/radial4"/>
    <dgm:cxn modelId="{29B1846A-A664-495C-B5DC-EA4F466D0E23}" type="presOf" srcId="{B6D96C36-8C75-8C48-85A7-0DAD519CDE65}" destId="{236FBA4F-078E-1745-BFF2-17AA2FBBE39E}" srcOrd="0" destOrd="0" presId="urn:microsoft.com/office/officeart/2005/8/layout/radial4"/>
    <dgm:cxn modelId="{83BDC274-4F38-4787-8A6D-6CC0D83DEB33}" type="presOf" srcId="{2AFC0CA7-2F76-9145-AE92-567AD20B1A7A}" destId="{45D5CB4B-2913-AF4C-80B3-F634F34DBA44}" srcOrd="0" destOrd="0" presId="urn:microsoft.com/office/officeart/2005/8/layout/radial4"/>
    <dgm:cxn modelId="{BE0D1980-9819-4495-AA7B-CB5CE2616CEB}" type="presOf" srcId="{6CCB4656-E536-C742-B1D7-ACDB39AC19E0}" destId="{7A43251F-F1A3-0F4D-A5D1-54E0B3AC33CF}" srcOrd="0" destOrd="0" presId="urn:microsoft.com/office/officeart/2005/8/layout/radial4"/>
    <dgm:cxn modelId="{ABE38798-416F-4625-9666-DA00D678A2CC}" type="presOf" srcId="{459DF2BF-B3DC-0A4D-B6EB-2D9E7B1F24C2}" destId="{63D1C2FC-598F-0C4C-8741-11DD073198A0}" srcOrd="0" destOrd="0" presId="urn:microsoft.com/office/officeart/2005/8/layout/radial4"/>
    <dgm:cxn modelId="{573EC299-972A-44DC-8A9D-3EEFBEB945CC}" srcId="{2AFC0CA7-2F76-9145-AE92-567AD20B1A7A}" destId="{0491A7F8-297C-4D97-8974-02D355C0C4A1}" srcOrd="5" destOrd="0" parTransId="{A498F349-F2BE-4053-80D3-9E21D4C02ADA}" sibTransId="{0E36B2E8-80AD-4EFF-9015-E1698382585A}"/>
    <dgm:cxn modelId="{6D2EF6A6-6ED2-0C44-A980-8F440D6EDAE9}" srcId="{2AFC0CA7-2F76-9145-AE92-567AD20B1A7A}" destId="{6CCB4656-E536-C742-B1D7-ACDB39AC19E0}" srcOrd="0" destOrd="0" parTransId="{B7A7505B-A77C-474C-A8AA-DD2A83B72696}" sibTransId="{D94ABFDB-B188-6E47-AE40-D6E78F668445}"/>
    <dgm:cxn modelId="{2BA601A9-D628-E341-BAA3-2EFF659CFBAA}" srcId="{5E4B410E-E3E1-014B-8399-216B20A71FB9}" destId="{2AFC0CA7-2F76-9145-AE92-567AD20B1A7A}" srcOrd="0" destOrd="0" parTransId="{B4EF9F44-E882-144F-B287-9F50E1AF3FEC}" sibTransId="{D562963A-C9FF-D14F-8C82-FD701B552812}"/>
    <dgm:cxn modelId="{894CBBBE-A234-3F46-AD42-6CEB227CF8DB}" srcId="{2AFC0CA7-2F76-9145-AE92-567AD20B1A7A}" destId="{14ED0E57-10AC-9E44-ADA2-2A35CD95C375}" srcOrd="4" destOrd="0" parTransId="{146A9272-4081-6C49-B57C-24EB9FFB70FF}" sibTransId="{45E01FAF-EDD0-6045-977F-BF36939D3CAD}"/>
    <dgm:cxn modelId="{EA3C17CF-35E1-4BC5-8B61-1D7DC63DD8EF}" type="presOf" srcId="{5E4B410E-E3E1-014B-8399-216B20A71FB9}" destId="{2329D6B8-283F-0242-A47B-71D1477EFBB8}" srcOrd="0" destOrd="0" presId="urn:microsoft.com/office/officeart/2005/8/layout/radial4"/>
    <dgm:cxn modelId="{DDA548DC-8AC1-4AA5-A9FB-81F76AC051BC}" type="presOf" srcId="{0491A7F8-297C-4D97-8974-02D355C0C4A1}" destId="{17E87B4D-4CA4-43E6-8975-99EB762ACA74}" srcOrd="0" destOrd="0" presId="urn:microsoft.com/office/officeart/2005/8/layout/radial4"/>
    <dgm:cxn modelId="{343458DE-4F4F-46B0-9CC3-5E2E14B83076}" type="presOf" srcId="{DFBAAB3C-F9FA-9C4A-A3D7-785B11464AA9}" destId="{E1FE12AD-2EEF-654D-8A97-99B0B3A009A4}" srcOrd="0" destOrd="0" presId="urn:microsoft.com/office/officeart/2005/8/layout/radial4"/>
    <dgm:cxn modelId="{9E0D13E1-23B1-4DC9-AFE4-0B237B8B8874}" type="presOf" srcId="{B7A7505B-A77C-474C-A8AA-DD2A83B72696}" destId="{E40FB97D-0297-F746-98A6-7C5E38E3150C}" srcOrd="0" destOrd="0" presId="urn:microsoft.com/office/officeart/2005/8/layout/radial4"/>
    <dgm:cxn modelId="{9B77EEE8-43CB-4559-8ACF-5B34B0600E47}" type="presOf" srcId="{D2C2CE72-A7EE-0B4C-88E5-A97BCA22544A}" destId="{1019C139-7EE2-1D44-86A4-C81F3A5FCE07}" srcOrd="0" destOrd="0" presId="urn:microsoft.com/office/officeart/2005/8/layout/radial4"/>
    <dgm:cxn modelId="{177A20FB-9810-49AF-9136-F6BC2BB69881}" type="presOf" srcId="{A0994FA5-03AD-464E-9F18-442378A78E84}" destId="{2913D672-B97D-AE4E-809C-1489C34562F9}" srcOrd="0" destOrd="0" presId="urn:microsoft.com/office/officeart/2005/8/layout/radial4"/>
    <dgm:cxn modelId="{51997733-23A5-41E9-B421-B5545B21BE6E}" type="presParOf" srcId="{2329D6B8-283F-0242-A47B-71D1477EFBB8}" destId="{45D5CB4B-2913-AF4C-80B3-F634F34DBA44}" srcOrd="0" destOrd="0" presId="urn:microsoft.com/office/officeart/2005/8/layout/radial4"/>
    <dgm:cxn modelId="{1E86CAFB-3CA1-4CA9-8284-73BACAA020F6}" type="presParOf" srcId="{2329D6B8-283F-0242-A47B-71D1477EFBB8}" destId="{E40FB97D-0297-F746-98A6-7C5E38E3150C}" srcOrd="1" destOrd="0" presId="urn:microsoft.com/office/officeart/2005/8/layout/radial4"/>
    <dgm:cxn modelId="{0B9C2DB8-0C5A-4C18-8315-5B0C671B3D30}" type="presParOf" srcId="{2329D6B8-283F-0242-A47B-71D1477EFBB8}" destId="{7A43251F-F1A3-0F4D-A5D1-54E0B3AC33CF}" srcOrd="2" destOrd="0" presId="urn:microsoft.com/office/officeart/2005/8/layout/radial4"/>
    <dgm:cxn modelId="{0202B14A-EF4A-4231-98EE-3637D1D7C0AA}" type="presParOf" srcId="{2329D6B8-283F-0242-A47B-71D1477EFBB8}" destId="{1019C139-7EE2-1D44-86A4-C81F3A5FCE07}" srcOrd="3" destOrd="0" presId="urn:microsoft.com/office/officeart/2005/8/layout/radial4"/>
    <dgm:cxn modelId="{962FFF06-E746-4412-83B5-66BB774044E9}" type="presParOf" srcId="{2329D6B8-283F-0242-A47B-71D1477EFBB8}" destId="{E1FE12AD-2EEF-654D-8A97-99B0B3A009A4}" srcOrd="4" destOrd="0" presId="urn:microsoft.com/office/officeart/2005/8/layout/radial4"/>
    <dgm:cxn modelId="{DCFB65EE-65E7-4F1D-85BB-63355EE6D97E}" type="presParOf" srcId="{2329D6B8-283F-0242-A47B-71D1477EFBB8}" destId="{2913D672-B97D-AE4E-809C-1489C34562F9}" srcOrd="5" destOrd="0" presId="urn:microsoft.com/office/officeart/2005/8/layout/radial4"/>
    <dgm:cxn modelId="{D39A308C-F575-42B9-8315-4AD57D9F1BD4}" type="presParOf" srcId="{2329D6B8-283F-0242-A47B-71D1477EFBB8}" destId="{236FBA4F-078E-1745-BFF2-17AA2FBBE39E}" srcOrd="6" destOrd="0" presId="urn:microsoft.com/office/officeart/2005/8/layout/radial4"/>
    <dgm:cxn modelId="{48FB05C3-54AA-4DB0-BAD5-591B17734289}" type="presParOf" srcId="{2329D6B8-283F-0242-A47B-71D1477EFBB8}" destId="{D717A4D8-0E60-B745-B366-16EAD1797A8D}" srcOrd="7" destOrd="0" presId="urn:microsoft.com/office/officeart/2005/8/layout/radial4"/>
    <dgm:cxn modelId="{134DB0C9-0064-4AA9-B234-D04B9EB819DA}" type="presParOf" srcId="{2329D6B8-283F-0242-A47B-71D1477EFBB8}" destId="{05F16AE0-4EF1-734F-8D63-D758673666EB}" srcOrd="8" destOrd="0" presId="urn:microsoft.com/office/officeart/2005/8/layout/radial4"/>
    <dgm:cxn modelId="{B834ECC1-5BAE-4D3F-A4F5-2A84D49038D1}" type="presParOf" srcId="{2329D6B8-283F-0242-A47B-71D1477EFBB8}" destId="{F8AE531C-0326-6D4E-8C0E-2036F1A1A607}" srcOrd="9" destOrd="0" presId="urn:microsoft.com/office/officeart/2005/8/layout/radial4"/>
    <dgm:cxn modelId="{C0D6AB9F-780B-49EB-8967-F40D0C823A9F}" type="presParOf" srcId="{2329D6B8-283F-0242-A47B-71D1477EFBB8}" destId="{5BBD9F1F-DAFD-734F-AEF8-551488BE2715}" srcOrd="10" destOrd="0" presId="urn:microsoft.com/office/officeart/2005/8/layout/radial4"/>
    <dgm:cxn modelId="{5C481441-79A8-47FF-A047-87117E274B03}" type="presParOf" srcId="{2329D6B8-283F-0242-A47B-71D1477EFBB8}" destId="{C4961919-5886-49FB-8F83-AC3CC9AB953A}" srcOrd="11" destOrd="0" presId="urn:microsoft.com/office/officeart/2005/8/layout/radial4"/>
    <dgm:cxn modelId="{2536B75E-CAF4-4675-B1E7-4A43C61B8E5C}" type="presParOf" srcId="{2329D6B8-283F-0242-A47B-71D1477EFBB8}" destId="{17E87B4D-4CA4-43E6-8975-99EB762ACA74}" srcOrd="12" destOrd="0" presId="urn:microsoft.com/office/officeart/2005/8/layout/radial4"/>
    <dgm:cxn modelId="{320D279C-65E1-4E53-87C8-F9EF9738323E}" type="presParOf" srcId="{2329D6B8-283F-0242-A47B-71D1477EFBB8}" destId="{9C1C02A5-957E-7544-8E18-8D808C85F34A}" srcOrd="13" destOrd="0" presId="urn:microsoft.com/office/officeart/2005/8/layout/radial4"/>
    <dgm:cxn modelId="{11CC14FA-AAD7-4638-993B-B18E6E56CA6E}" type="presParOf" srcId="{2329D6B8-283F-0242-A47B-71D1477EFBB8}" destId="{63D1C2FC-598F-0C4C-8741-11DD073198A0}" srcOrd="14"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E4B410E-E3E1-014B-8399-216B20A71FB9}" type="doc">
      <dgm:prSet loTypeId="urn:microsoft.com/office/officeart/2008/layout/RadialCluster" loCatId="" qsTypeId="urn:microsoft.com/office/officeart/2005/8/quickstyle/simple4" qsCatId="simple" csTypeId="urn:microsoft.com/office/officeart/2005/8/colors/colorful4" csCatId="colorful" phldr="1"/>
      <dgm:spPr/>
      <dgm:t>
        <a:bodyPr/>
        <a:lstStyle/>
        <a:p>
          <a:endParaRPr lang="it-IT"/>
        </a:p>
      </dgm:t>
    </dgm:pt>
    <dgm:pt modelId="{DFBAAB3C-F9FA-9C4A-A3D7-785B11464AA9}">
      <dgm:prSet phldrT="[Testo]" custT="1"/>
      <dgm:spPr/>
      <dgm:t>
        <a:bodyPr/>
        <a:lstStyle/>
        <a:p>
          <a:r>
            <a:rPr lang="it-IT" sz="1400" dirty="0">
              <a:solidFill>
                <a:schemeClr val="tx1"/>
              </a:solidFill>
            </a:rPr>
            <a:t>Monitoraggio Indicatori e Schede annuali</a:t>
          </a:r>
        </a:p>
      </dgm:t>
    </dgm:pt>
    <dgm:pt modelId="{D2C2CE72-A7EE-0B4C-88E5-A97BCA22544A}" type="parTrans" cxnId="{10BB2414-8DEF-EA44-8BFA-EDA0C726597F}">
      <dgm:prSet/>
      <dgm:spPr/>
      <dgm:t>
        <a:bodyPr/>
        <a:lstStyle/>
        <a:p>
          <a:endParaRPr lang="it-IT"/>
        </a:p>
      </dgm:t>
    </dgm:pt>
    <dgm:pt modelId="{F1E1C57E-7C40-5043-A9C2-AF7AA587BDEE}" type="sibTrans" cxnId="{10BB2414-8DEF-EA44-8BFA-EDA0C726597F}">
      <dgm:prSet/>
      <dgm:spPr/>
      <dgm:t>
        <a:bodyPr/>
        <a:lstStyle/>
        <a:p>
          <a:endParaRPr lang="it-IT"/>
        </a:p>
      </dgm:t>
    </dgm:pt>
    <dgm:pt modelId="{6CCB4656-E536-C742-B1D7-ACDB39AC19E0}">
      <dgm:prSet phldrT="[Testo]" custT="1"/>
      <dgm:spPr/>
      <dgm:t>
        <a:bodyPr/>
        <a:lstStyle/>
        <a:p>
          <a:r>
            <a:rPr lang="it-IT" sz="1400" dirty="0">
              <a:solidFill>
                <a:srgbClr val="000000"/>
              </a:solidFill>
            </a:rPr>
            <a:t>Schede SUA-CDS e SUA-RD,</a:t>
          </a:r>
        </a:p>
        <a:p>
          <a:r>
            <a:rPr lang="it-IT" sz="1400" dirty="0">
              <a:solidFill>
                <a:srgbClr val="000000"/>
              </a:solidFill>
            </a:rPr>
            <a:t>Riesami ciclici</a:t>
          </a:r>
        </a:p>
      </dgm:t>
    </dgm:pt>
    <dgm:pt modelId="{B7A7505B-A77C-474C-A8AA-DD2A83B72696}" type="parTrans" cxnId="{6D2EF6A6-6ED2-0C44-A980-8F440D6EDAE9}">
      <dgm:prSet/>
      <dgm:spPr/>
      <dgm:t>
        <a:bodyPr/>
        <a:lstStyle/>
        <a:p>
          <a:endParaRPr lang="it-IT"/>
        </a:p>
      </dgm:t>
    </dgm:pt>
    <dgm:pt modelId="{D94ABFDB-B188-6E47-AE40-D6E78F668445}" type="sibTrans" cxnId="{6D2EF6A6-6ED2-0C44-A980-8F440D6EDAE9}">
      <dgm:prSet/>
      <dgm:spPr/>
      <dgm:t>
        <a:bodyPr/>
        <a:lstStyle/>
        <a:p>
          <a:endParaRPr lang="it-IT"/>
        </a:p>
      </dgm:t>
    </dgm:pt>
    <dgm:pt modelId="{6FE0AC35-1CE8-7442-AA32-FDD8B40B95A0}">
      <dgm:prSet phldrT="[Testo]" custT="1"/>
      <dgm:spPr/>
      <dgm:t>
        <a:bodyPr/>
        <a:lstStyle/>
        <a:p>
          <a:r>
            <a:rPr lang="it-IT" sz="1100" i="0" dirty="0">
              <a:solidFill>
                <a:srgbClr val="000000"/>
              </a:solidFill>
            </a:rPr>
            <a:t>Raccomandazioni e condizioni poste da</a:t>
          </a:r>
          <a:r>
            <a:rPr lang="it-IT" sz="1100" dirty="0">
              <a:solidFill>
                <a:srgbClr val="000000"/>
              </a:solidFill>
            </a:rPr>
            <a:t> </a:t>
          </a:r>
        </a:p>
        <a:p>
          <a:r>
            <a:rPr lang="it-IT" sz="1200" dirty="0">
              <a:solidFill>
                <a:srgbClr val="000000"/>
              </a:solidFill>
            </a:rPr>
            <a:t>ANVUR </a:t>
          </a:r>
        </a:p>
      </dgm:t>
    </dgm:pt>
    <dgm:pt modelId="{8F0B073F-FA44-E541-BE5F-3F40E6C852FF}" type="parTrans" cxnId="{294B394B-7571-BD4F-B6AF-D08175335F47}">
      <dgm:prSet/>
      <dgm:spPr/>
      <dgm:t>
        <a:bodyPr/>
        <a:lstStyle/>
        <a:p>
          <a:endParaRPr lang="it-IT"/>
        </a:p>
      </dgm:t>
    </dgm:pt>
    <dgm:pt modelId="{D3C15B65-C431-2F47-8533-60A8F0DD4114}" type="sibTrans" cxnId="{294B394B-7571-BD4F-B6AF-D08175335F47}">
      <dgm:prSet/>
      <dgm:spPr/>
      <dgm:t>
        <a:bodyPr/>
        <a:lstStyle/>
        <a:p>
          <a:endParaRPr lang="it-IT"/>
        </a:p>
      </dgm:t>
    </dgm:pt>
    <dgm:pt modelId="{FB538006-DE4B-E244-9715-2D1DCF343F02}">
      <dgm:prSet phldrT="[Testo]" custT="1"/>
      <dgm:spPr/>
      <dgm:t>
        <a:bodyPr/>
        <a:lstStyle/>
        <a:p>
          <a:r>
            <a:rPr lang="it-IT" sz="1400" dirty="0">
              <a:solidFill>
                <a:srgbClr val="000000"/>
              </a:solidFill>
            </a:rPr>
            <a:t>Dipartimenti</a:t>
          </a:r>
        </a:p>
      </dgm:t>
    </dgm:pt>
    <dgm:pt modelId="{0FBF215A-0BC3-0E4E-8B20-E9D5687CC5F3}" type="parTrans" cxnId="{60E42618-82D9-BB4B-9082-705FAFDA1A26}">
      <dgm:prSet/>
      <dgm:spPr/>
      <dgm:t>
        <a:bodyPr/>
        <a:lstStyle/>
        <a:p>
          <a:endParaRPr lang="it-IT"/>
        </a:p>
      </dgm:t>
    </dgm:pt>
    <dgm:pt modelId="{E864A330-756F-514A-B6C3-11E063028E31}" type="sibTrans" cxnId="{60E42618-82D9-BB4B-9082-705FAFDA1A26}">
      <dgm:prSet/>
      <dgm:spPr/>
      <dgm:t>
        <a:bodyPr/>
        <a:lstStyle/>
        <a:p>
          <a:endParaRPr lang="it-IT"/>
        </a:p>
      </dgm:t>
    </dgm:pt>
    <dgm:pt modelId="{72B5C396-FF11-F84C-B8F8-D8AA3352A647}">
      <dgm:prSet phldrT="[Testo]" custT="1"/>
      <dgm:spPr/>
      <dgm:t>
        <a:bodyPr/>
        <a:lstStyle/>
        <a:p>
          <a:r>
            <a:rPr lang="it-IT" sz="1400" dirty="0">
              <a:solidFill>
                <a:srgbClr val="000000"/>
              </a:solidFill>
            </a:rPr>
            <a:t>Corsi di Studio</a:t>
          </a:r>
        </a:p>
      </dgm:t>
    </dgm:pt>
    <dgm:pt modelId="{AD264C34-46DE-294E-AABD-FB7426FDAB9D}" type="parTrans" cxnId="{0EB93089-C37F-5841-986B-7990954F63FE}">
      <dgm:prSet/>
      <dgm:spPr/>
      <dgm:t>
        <a:bodyPr/>
        <a:lstStyle/>
        <a:p>
          <a:endParaRPr lang="it-IT"/>
        </a:p>
      </dgm:t>
    </dgm:pt>
    <dgm:pt modelId="{0DDBFA6F-193B-9E41-B97A-8410C3743CC0}" type="sibTrans" cxnId="{0EB93089-C37F-5841-986B-7990954F63FE}">
      <dgm:prSet/>
      <dgm:spPr/>
      <dgm:t>
        <a:bodyPr/>
        <a:lstStyle/>
        <a:p>
          <a:endParaRPr lang="it-IT"/>
        </a:p>
      </dgm:t>
    </dgm:pt>
    <dgm:pt modelId="{95F2A0F7-BC33-4542-A648-057AE5CF25B7}">
      <dgm:prSet phldrT="[Testo]" custT="1"/>
      <dgm:spPr/>
      <dgm:t>
        <a:bodyPr/>
        <a:lstStyle/>
        <a:p>
          <a:r>
            <a:rPr lang="it-IT" sz="1800" dirty="0">
              <a:solidFill>
                <a:srgbClr val="000000"/>
              </a:solidFill>
            </a:rPr>
            <a:t>Nucleo di Valutazione: valuta</a:t>
          </a:r>
        </a:p>
      </dgm:t>
    </dgm:pt>
    <dgm:pt modelId="{7B57596B-7785-7248-9866-15E2C50ECB02}" type="parTrans" cxnId="{E8F25207-6D08-C640-B334-DEC9134694DF}">
      <dgm:prSet/>
      <dgm:spPr/>
      <dgm:t>
        <a:bodyPr/>
        <a:lstStyle/>
        <a:p>
          <a:endParaRPr lang="it-IT"/>
        </a:p>
      </dgm:t>
    </dgm:pt>
    <dgm:pt modelId="{646279F8-AB07-604C-8E38-6C78914ACE27}" type="sibTrans" cxnId="{E8F25207-6D08-C640-B334-DEC9134694DF}">
      <dgm:prSet/>
      <dgm:spPr/>
      <dgm:t>
        <a:bodyPr/>
        <a:lstStyle/>
        <a:p>
          <a:endParaRPr lang="it-IT"/>
        </a:p>
      </dgm:t>
    </dgm:pt>
    <dgm:pt modelId="{2AFC0CA7-2F76-9145-AE92-567AD20B1A7A}">
      <dgm:prSet phldrT="[Testo]" custT="1"/>
      <dgm:spPr/>
      <dgm:t>
        <a:bodyPr/>
        <a:lstStyle/>
        <a:p>
          <a:r>
            <a:rPr lang="it-IT" sz="1800" dirty="0">
              <a:solidFill>
                <a:srgbClr val="000000"/>
              </a:solidFill>
            </a:rPr>
            <a:t>Presidio di Qualità: gestisce le informazioni</a:t>
          </a:r>
        </a:p>
      </dgm:t>
    </dgm:pt>
    <dgm:pt modelId="{D562963A-C9FF-D14F-8C82-FD701B552812}" type="sibTrans" cxnId="{2BA601A9-D628-E341-BAA3-2EFF659CFBAA}">
      <dgm:prSet/>
      <dgm:spPr/>
      <dgm:t>
        <a:bodyPr/>
        <a:lstStyle/>
        <a:p>
          <a:endParaRPr lang="it-IT"/>
        </a:p>
      </dgm:t>
    </dgm:pt>
    <dgm:pt modelId="{B4EF9F44-E882-144F-B287-9F50E1AF3FEC}" type="parTrans" cxnId="{2BA601A9-D628-E341-BAA3-2EFF659CFBAA}">
      <dgm:prSet/>
      <dgm:spPr/>
      <dgm:t>
        <a:bodyPr/>
        <a:lstStyle/>
        <a:p>
          <a:endParaRPr lang="it-IT"/>
        </a:p>
      </dgm:t>
    </dgm:pt>
    <dgm:pt modelId="{EE72A905-A5F3-4C49-A5BE-C71B5B967327}">
      <dgm:prSet phldrT="[Testo]" custT="1"/>
      <dgm:spPr/>
      <dgm:t>
        <a:bodyPr/>
        <a:lstStyle/>
        <a:p>
          <a:r>
            <a:rPr lang="it-IT" sz="1400" dirty="0">
              <a:solidFill>
                <a:srgbClr val="000000"/>
              </a:solidFill>
            </a:rPr>
            <a:t>Relazioni Commissioni Paritetiche</a:t>
          </a:r>
        </a:p>
      </dgm:t>
    </dgm:pt>
    <dgm:pt modelId="{8041561E-FCD9-3342-8526-4FD9FA84B65E}" type="parTrans" cxnId="{843CEA1D-80A8-1349-B6A6-01CBA6D36479}">
      <dgm:prSet/>
      <dgm:spPr/>
      <dgm:t>
        <a:bodyPr/>
        <a:lstStyle/>
        <a:p>
          <a:endParaRPr lang="it-IT"/>
        </a:p>
      </dgm:t>
    </dgm:pt>
    <dgm:pt modelId="{3A2CDBCC-9530-384D-B8BC-5FD5BC71FF62}" type="sibTrans" cxnId="{843CEA1D-80A8-1349-B6A6-01CBA6D36479}">
      <dgm:prSet/>
      <dgm:spPr/>
      <dgm:t>
        <a:bodyPr/>
        <a:lstStyle/>
        <a:p>
          <a:endParaRPr lang="it-IT"/>
        </a:p>
      </dgm:t>
    </dgm:pt>
    <dgm:pt modelId="{FE11F8B9-8BC1-EB47-86D9-377CE7FDAF12}" type="pres">
      <dgm:prSet presAssocID="{5E4B410E-E3E1-014B-8399-216B20A71FB9}" presName="Name0" presStyleCnt="0">
        <dgm:presLayoutVars>
          <dgm:chMax val="1"/>
          <dgm:chPref val="1"/>
          <dgm:dir/>
          <dgm:animOne val="branch"/>
          <dgm:animLvl val="lvl"/>
        </dgm:presLayoutVars>
      </dgm:prSet>
      <dgm:spPr/>
    </dgm:pt>
    <dgm:pt modelId="{86153B6E-DDCD-3746-865F-BC07DCC4AA6A}" type="pres">
      <dgm:prSet presAssocID="{95F2A0F7-BC33-4542-A648-057AE5CF25B7}" presName="textCenter" presStyleLbl="node1" presStyleIdx="0" presStyleCnt="8" custScaleX="118665"/>
      <dgm:spPr/>
    </dgm:pt>
    <dgm:pt modelId="{6825D840-CF2D-2847-994F-C2D7138CB9AF}" type="pres">
      <dgm:prSet presAssocID="{95F2A0F7-BC33-4542-A648-057AE5CF25B7}" presName="cycle_1" presStyleCnt="0"/>
      <dgm:spPr/>
    </dgm:pt>
    <dgm:pt modelId="{08B92DE4-A829-7840-AAA4-DF6A803D1A64}" type="pres">
      <dgm:prSet presAssocID="{2AFC0CA7-2F76-9145-AE92-567AD20B1A7A}" presName="childCenter1" presStyleLbl="node1" presStyleIdx="1" presStyleCnt="8" custScaleX="161140" custScaleY="133194"/>
      <dgm:spPr/>
    </dgm:pt>
    <dgm:pt modelId="{F21ECFC4-34EE-0540-BA80-767DFA201AF0}" type="pres">
      <dgm:prSet presAssocID="{B7A7505B-A77C-474C-A8AA-DD2A83B72696}" presName="Name141" presStyleLbl="parChTrans1D3" presStyleIdx="0" presStyleCnt="4"/>
      <dgm:spPr/>
    </dgm:pt>
    <dgm:pt modelId="{1D704570-27EF-B043-AF79-CD00FC5278BB}" type="pres">
      <dgm:prSet presAssocID="{6CCB4656-E536-C742-B1D7-ACDB39AC19E0}" presName="text1" presStyleLbl="node1" presStyleIdx="2" presStyleCnt="8" custScaleX="128670" custScaleY="102049">
        <dgm:presLayoutVars>
          <dgm:bulletEnabled val="1"/>
        </dgm:presLayoutVars>
      </dgm:prSet>
      <dgm:spPr/>
    </dgm:pt>
    <dgm:pt modelId="{0064A69F-3B68-ED4F-AA03-2B11C4BE5EC8}" type="pres">
      <dgm:prSet presAssocID="{D2C2CE72-A7EE-0B4C-88E5-A97BCA22544A}" presName="Name141" presStyleLbl="parChTrans1D3" presStyleIdx="1" presStyleCnt="4"/>
      <dgm:spPr>
        <a:prstGeom prst="rightArrow">
          <a:avLst/>
        </a:prstGeom>
      </dgm:spPr>
    </dgm:pt>
    <dgm:pt modelId="{47997E03-50DB-D749-9FC0-3F641DFD6518}" type="pres">
      <dgm:prSet presAssocID="{DFBAAB3C-F9FA-9C4A-A3D7-785B11464AA9}" presName="text1" presStyleLbl="node1" presStyleIdx="3" presStyleCnt="8" custScaleX="137446" custScaleY="99616">
        <dgm:presLayoutVars>
          <dgm:bulletEnabled val="1"/>
        </dgm:presLayoutVars>
      </dgm:prSet>
      <dgm:spPr/>
    </dgm:pt>
    <dgm:pt modelId="{8F1C9A8A-84CA-AE43-8E47-5210B486FFA1}" type="pres">
      <dgm:prSet presAssocID="{8F0B073F-FA44-E541-BE5F-3F40E6C852FF}" presName="Name141" presStyleLbl="parChTrans1D3" presStyleIdx="2" presStyleCnt="4"/>
      <dgm:spPr/>
    </dgm:pt>
    <dgm:pt modelId="{A37657AD-E22B-2C48-AF6F-D66F93144000}" type="pres">
      <dgm:prSet presAssocID="{6FE0AC35-1CE8-7442-AA32-FDD8B40B95A0}" presName="text1" presStyleLbl="node1" presStyleIdx="4" presStyleCnt="8" custScaleX="139345" custScaleY="99616">
        <dgm:presLayoutVars>
          <dgm:bulletEnabled val="1"/>
        </dgm:presLayoutVars>
      </dgm:prSet>
      <dgm:spPr/>
    </dgm:pt>
    <dgm:pt modelId="{F29819C5-1428-E34E-BB03-AB2B431EB47B}" type="pres">
      <dgm:prSet presAssocID="{8041561E-FCD9-3342-8526-4FD9FA84B65E}" presName="Name141" presStyleLbl="parChTrans1D3" presStyleIdx="3" presStyleCnt="4"/>
      <dgm:spPr/>
    </dgm:pt>
    <dgm:pt modelId="{D54190F1-2787-7F4C-8163-A8AF109BD471}" type="pres">
      <dgm:prSet presAssocID="{EE72A905-A5F3-4C49-A5BE-C71B5B967327}" presName="text1" presStyleLbl="node1" presStyleIdx="5" presStyleCnt="8" custScaleX="131096" custScaleY="102049">
        <dgm:presLayoutVars>
          <dgm:bulletEnabled val="1"/>
        </dgm:presLayoutVars>
      </dgm:prSet>
      <dgm:spPr/>
    </dgm:pt>
    <dgm:pt modelId="{18AA9CAB-82E2-EC42-B793-C436368A7EDF}" type="pres">
      <dgm:prSet presAssocID="{B4EF9F44-E882-144F-B287-9F50E1AF3FEC}" presName="Name144" presStyleLbl="parChTrans1D2" presStyleIdx="0" presStyleCnt="3"/>
      <dgm:spPr/>
    </dgm:pt>
    <dgm:pt modelId="{82BB6DD0-BC63-F34C-8980-E64CF223045C}" type="pres">
      <dgm:prSet presAssocID="{95F2A0F7-BC33-4542-A648-057AE5CF25B7}" presName="cycle_2" presStyleCnt="0"/>
      <dgm:spPr/>
    </dgm:pt>
    <dgm:pt modelId="{C886A872-A5C5-004E-ADFB-5171FFEAD2F7}" type="pres">
      <dgm:prSet presAssocID="{FB538006-DE4B-E244-9715-2D1DCF343F02}" presName="childCenter2" presStyleLbl="node1" presStyleIdx="6" presStyleCnt="8" custScaleX="128718" custScaleY="124408"/>
      <dgm:spPr/>
    </dgm:pt>
    <dgm:pt modelId="{622D8B90-415C-0D41-9AF3-54D4BF8D843D}" type="pres">
      <dgm:prSet presAssocID="{0FBF215A-0BC3-0E4E-8B20-E9D5687CC5F3}" presName="Name221" presStyleLbl="parChTrans1D2" presStyleIdx="1" presStyleCnt="3"/>
      <dgm:spPr/>
    </dgm:pt>
    <dgm:pt modelId="{4F8775A8-DF21-7049-A4C2-2770ED3F1B7E}" type="pres">
      <dgm:prSet presAssocID="{95F2A0F7-BC33-4542-A648-057AE5CF25B7}" presName="cycle_3" presStyleCnt="0"/>
      <dgm:spPr/>
    </dgm:pt>
    <dgm:pt modelId="{8CF56B1B-0C42-D84E-8120-76D341E3FBE1}" type="pres">
      <dgm:prSet presAssocID="{72B5C396-FF11-F84C-B8F8-D8AA3352A647}" presName="childCenter3" presStyleLbl="node1" presStyleIdx="7" presStyleCnt="8" custScaleX="129677" custScaleY="118703"/>
      <dgm:spPr/>
    </dgm:pt>
    <dgm:pt modelId="{60202963-3D38-3546-B709-65FA2E62E997}" type="pres">
      <dgm:prSet presAssocID="{AD264C34-46DE-294E-AABD-FB7426FDAB9D}" presName="Name288" presStyleLbl="parChTrans1D2" presStyleIdx="2" presStyleCnt="3"/>
      <dgm:spPr/>
    </dgm:pt>
  </dgm:ptLst>
  <dgm:cxnLst>
    <dgm:cxn modelId="{E8F25207-6D08-C640-B334-DEC9134694DF}" srcId="{5E4B410E-E3E1-014B-8399-216B20A71FB9}" destId="{95F2A0F7-BC33-4542-A648-057AE5CF25B7}" srcOrd="0" destOrd="0" parTransId="{7B57596B-7785-7248-9866-15E2C50ECB02}" sibTransId="{646279F8-AB07-604C-8E38-6C78914ACE27}"/>
    <dgm:cxn modelId="{EC289B12-0B7E-4152-B6AB-415D0914F545}" type="presOf" srcId="{FB538006-DE4B-E244-9715-2D1DCF343F02}" destId="{C886A872-A5C5-004E-ADFB-5171FFEAD2F7}" srcOrd="0" destOrd="0" presId="urn:microsoft.com/office/officeart/2008/layout/RadialCluster"/>
    <dgm:cxn modelId="{57D84913-C829-40FA-9D51-2F22147DD05F}" type="presOf" srcId="{EE72A905-A5F3-4C49-A5BE-C71B5B967327}" destId="{D54190F1-2787-7F4C-8163-A8AF109BD471}" srcOrd="0" destOrd="0" presId="urn:microsoft.com/office/officeart/2008/layout/RadialCluster"/>
    <dgm:cxn modelId="{10BB2414-8DEF-EA44-8BFA-EDA0C726597F}" srcId="{2AFC0CA7-2F76-9145-AE92-567AD20B1A7A}" destId="{DFBAAB3C-F9FA-9C4A-A3D7-785B11464AA9}" srcOrd="1" destOrd="0" parTransId="{D2C2CE72-A7EE-0B4C-88E5-A97BCA22544A}" sibTransId="{F1E1C57E-7C40-5043-A9C2-AF7AA587BDEE}"/>
    <dgm:cxn modelId="{60E42618-82D9-BB4B-9082-705FAFDA1A26}" srcId="{95F2A0F7-BC33-4542-A648-057AE5CF25B7}" destId="{FB538006-DE4B-E244-9715-2D1DCF343F02}" srcOrd="1" destOrd="0" parTransId="{0FBF215A-0BC3-0E4E-8B20-E9D5687CC5F3}" sibTransId="{E864A330-756F-514A-B6C3-11E063028E31}"/>
    <dgm:cxn modelId="{843CEA1D-80A8-1349-B6A6-01CBA6D36479}" srcId="{2AFC0CA7-2F76-9145-AE92-567AD20B1A7A}" destId="{EE72A905-A5F3-4C49-A5BE-C71B5B967327}" srcOrd="3" destOrd="0" parTransId="{8041561E-FCD9-3342-8526-4FD9FA84B65E}" sibTransId="{3A2CDBCC-9530-384D-B8BC-5FD5BC71FF62}"/>
    <dgm:cxn modelId="{DD113435-2970-4369-9610-B51031F6A3DF}" type="presOf" srcId="{2AFC0CA7-2F76-9145-AE92-567AD20B1A7A}" destId="{08B92DE4-A829-7840-AAA4-DF6A803D1A64}" srcOrd="0" destOrd="0" presId="urn:microsoft.com/office/officeart/2008/layout/RadialCluster"/>
    <dgm:cxn modelId="{AF2A953A-D5A1-46E4-A3E0-0C2DA06C048F}" type="presOf" srcId="{0FBF215A-0BC3-0E4E-8B20-E9D5687CC5F3}" destId="{622D8B90-415C-0D41-9AF3-54D4BF8D843D}" srcOrd="0" destOrd="0" presId="urn:microsoft.com/office/officeart/2008/layout/RadialCluster"/>
    <dgm:cxn modelId="{663F1845-0328-4621-A97F-9B05C45F9EFC}" type="presOf" srcId="{5E4B410E-E3E1-014B-8399-216B20A71FB9}" destId="{FE11F8B9-8BC1-EB47-86D9-377CE7FDAF12}" srcOrd="0" destOrd="0" presId="urn:microsoft.com/office/officeart/2008/layout/RadialCluster"/>
    <dgm:cxn modelId="{294B394B-7571-BD4F-B6AF-D08175335F47}" srcId="{2AFC0CA7-2F76-9145-AE92-567AD20B1A7A}" destId="{6FE0AC35-1CE8-7442-AA32-FDD8B40B95A0}" srcOrd="2" destOrd="0" parTransId="{8F0B073F-FA44-E541-BE5F-3F40E6C852FF}" sibTransId="{D3C15B65-C431-2F47-8533-60A8F0DD4114}"/>
    <dgm:cxn modelId="{26029968-34E0-42F1-AB77-EEC7075CB6F3}" type="presOf" srcId="{6CCB4656-E536-C742-B1D7-ACDB39AC19E0}" destId="{1D704570-27EF-B043-AF79-CD00FC5278BB}" srcOrd="0" destOrd="0" presId="urn:microsoft.com/office/officeart/2008/layout/RadialCluster"/>
    <dgm:cxn modelId="{BE254A78-BF52-47ED-921F-9E801D1046E6}" type="presOf" srcId="{8F0B073F-FA44-E541-BE5F-3F40E6C852FF}" destId="{8F1C9A8A-84CA-AE43-8E47-5210B486FFA1}" srcOrd="0" destOrd="0" presId="urn:microsoft.com/office/officeart/2008/layout/RadialCluster"/>
    <dgm:cxn modelId="{0EB93089-C37F-5841-986B-7990954F63FE}" srcId="{95F2A0F7-BC33-4542-A648-057AE5CF25B7}" destId="{72B5C396-FF11-F84C-B8F8-D8AA3352A647}" srcOrd="2" destOrd="0" parTransId="{AD264C34-46DE-294E-AABD-FB7426FDAB9D}" sibTransId="{0DDBFA6F-193B-9E41-B97A-8410C3743CC0}"/>
    <dgm:cxn modelId="{5ECC908D-A29D-47D5-856B-7BBDD3E3C0AB}" type="presOf" srcId="{6FE0AC35-1CE8-7442-AA32-FDD8B40B95A0}" destId="{A37657AD-E22B-2C48-AF6F-D66F93144000}" srcOrd="0" destOrd="0" presId="urn:microsoft.com/office/officeart/2008/layout/RadialCluster"/>
    <dgm:cxn modelId="{A801578F-A959-4159-BC1A-0FEB5441D284}" type="presOf" srcId="{B7A7505B-A77C-474C-A8AA-DD2A83B72696}" destId="{F21ECFC4-34EE-0540-BA80-767DFA201AF0}" srcOrd="0" destOrd="0" presId="urn:microsoft.com/office/officeart/2008/layout/RadialCluster"/>
    <dgm:cxn modelId="{6D2EF6A6-6ED2-0C44-A980-8F440D6EDAE9}" srcId="{2AFC0CA7-2F76-9145-AE92-567AD20B1A7A}" destId="{6CCB4656-E536-C742-B1D7-ACDB39AC19E0}" srcOrd="0" destOrd="0" parTransId="{B7A7505B-A77C-474C-A8AA-DD2A83B72696}" sibTransId="{D94ABFDB-B188-6E47-AE40-D6E78F668445}"/>
    <dgm:cxn modelId="{2BA601A9-D628-E341-BAA3-2EFF659CFBAA}" srcId="{95F2A0F7-BC33-4542-A648-057AE5CF25B7}" destId="{2AFC0CA7-2F76-9145-AE92-567AD20B1A7A}" srcOrd="0" destOrd="0" parTransId="{B4EF9F44-E882-144F-B287-9F50E1AF3FEC}" sibTransId="{D562963A-C9FF-D14F-8C82-FD701B552812}"/>
    <dgm:cxn modelId="{937AB7B2-F777-465F-8F57-3EB4D3979CF9}" type="presOf" srcId="{D2C2CE72-A7EE-0B4C-88E5-A97BCA22544A}" destId="{0064A69F-3B68-ED4F-AA03-2B11C4BE5EC8}" srcOrd="0" destOrd="0" presId="urn:microsoft.com/office/officeart/2008/layout/RadialCluster"/>
    <dgm:cxn modelId="{01FC0FB4-6F34-45FC-B154-5BEBF9473065}" type="presOf" srcId="{8041561E-FCD9-3342-8526-4FD9FA84B65E}" destId="{F29819C5-1428-E34E-BB03-AB2B431EB47B}" srcOrd="0" destOrd="0" presId="urn:microsoft.com/office/officeart/2008/layout/RadialCluster"/>
    <dgm:cxn modelId="{C76B73BA-1247-41E8-BDD9-ADBC1342D61E}" type="presOf" srcId="{95F2A0F7-BC33-4542-A648-057AE5CF25B7}" destId="{86153B6E-DDCD-3746-865F-BC07DCC4AA6A}" srcOrd="0" destOrd="0" presId="urn:microsoft.com/office/officeart/2008/layout/RadialCluster"/>
    <dgm:cxn modelId="{9274ADC0-F144-4936-AEB3-127A6801D81A}" type="presOf" srcId="{B4EF9F44-E882-144F-B287-9F50E1AF3FEC}" destId="{18AA9CAB-82E2-EC42-B793-C436368A7EDF}" srcOrd="0" destOrd="0" presId="urn:microsoft.com/office/officeart/2008/layout/RadialCluster"/>
    <dgm:cxn modelId="{255D76C6-6D70-4901-895B-5D36EA96DBA2}" type="presOf" srcId="{DFBAAB3C-F9FA-9C4A-A3D7-785B11464AA9}" destId="{47997E03-50DB-D749-9FC0-3F641DFD6518}" srcOrd="0" destOrd="0" presId="urn:microsoft.com/office/officeart/2008/layout/RadialCluster"/>
    <dgm:cxn modelId="{37A01CCB-DD39-4E5D-8AAA-201849DEC914}" type="presOf" srcId="{AD264C34-46DE-294E-AABD-FB7426FDAB9D}" destId="{60202963-3D38-3546-B709-65FA2E62E997}" srcOrd="0" destOrd="0" presId="urn:microsoft.com/office/officeart/2008/layout/RadialCluster"/>
    <dgm:cxn modelId="{83533ECB-F72E-4355-A33C-E0BB8DF9EBEC}" type="presOf" srcId="{72B5C396-FF11-F84C-B8F8-D8AA3352A647}" destId="{8CF56B1B-0C42-D84E-8120-76D341E3FBE1}" srcOrd="0" destOrd="0" presId="urn:microsoft.com/office/officeart/2008/layout/RadialCluster"/>
    <dgm:cxn modelId="{13C4B8CC-42FA-47F4-A557-076D1DE1A6C5}" type="presParOf" srcId="{FE11F8B9-8BC1-EB47-86D9-377CE7FDAF12}" destId="{86153B6E-DDCD-3746-865F-BC07DCC4AA6A}" srcOrd="0" destOrd="0" presId="urn:microsoft.com/office/officeart/2008/layout/RadialCluster"/>
    <dgm:cxn modelId="{150F3C7D-841E-49B3-B6B0-C12E1315A647}" type="presParOf" srcId="{FE11F8B9-8BC1-EB47-86D9-377CE7FDAF12}" destId="{6825D840-CF2D-2847-994F-C2D7138CB9AF}" srcOrd="1" destOrd="0" presId="urn:microsoft.com/office/officeart/2008/layout/RadialCluster"/>
    <dgm:cxn modelId="{29D69806-D039-4EB9-BD91-BDA451214C8C}" type="presParOf" srcId="{6825D840-CF2D-2847-994F-C2D7138CB9AF}" destId="{08B92DE4-A829-7840-AAA4-DF6A803D1A64}" srcOrd="0" destOrd="0" presId="urn:microsoft.com/office/officeart/2008/layout/RadialCluster"/>
    <dgm:cxn modelId="{760C4C68-0189-455E-A5DB-A830C21325FC}" type="presParOf" srcId="{6825D840-CF2D-2847-994F-C2D7138CB9AF}" destId="{F21ECFC4-34EE-0540-BA80-767DFA201AF0}" srcOrd="1" destOrd="0" presId="urn:microsoft.com/office/officeart/2008/layout/RadialCluster"/>
    <dgm:cxn modelId="{2B4E718A-E06A-4829-8B7B-78A1C9CBA059}" type="presParOf" srcId="{6825D840-CF2D-2847-994F-C2D7138CB9AF}" destId="{1D704570-27EF-B043-AF79-CD00FC5278BB}" srcOrd="2" destOrd="0" presId="urn:microsoft.com/office/officeart/2008/layout/RadialCluster"/>
    <dgm:cxn modelId="{6A302BE1-5394-4077-A00F-4A5EB83FF17C}" type="presParOf" srcId="{6825D840-CF2D-2847-994F-C2D7138CB9AF}" destId="{0064A69F-3B68-ED4F-AA03-2B11C4BE5EC8}" srcOrd="3" destOrd="0" presId="urn:microsoft.com/office/officeart/2008/layout/RadialCluster"/>
    <dgm:cxn modelId="{2D2117FB-EE67-4FBB-B510-A4B68D3F3A2F}" type="presParOf" srcId="{6825D840-CF2D-2847-994F-C2D7138CB9AF}" destId="{47997E03-50DB-D749-9FC0-3F641DFD6518}" srcOrd="4" destOrd="0" presId="urn:microsoft.com/office/officeart/2008/layout/RadialCluster"/>
    <dgm:cxn modelId="{2B32ED72-B1EA-4DB3-8079-A0B69574FE3B}" type="presParOf" srcId="{6825D840-CF2D-2847-994F-C2D7138CB9AF}" destId="{8F1C9A8A-84CA-AE43-8E47-5210B486FFA1}" srcOrd="5" destOrd="0" presId="urn:microsoft.com/office/officeart/2008/layout/RadialCluster"/>
    <dgm:cxn modelId="{D4F03122-9797-4639-8F19-5E1E8AD76B5A}" type="presParOf" srcId="{6825D840-CF2D-2847-994F-C2D7138CB9AF}" destId="{A37657AD-E22B-2C48-AF6F-D66F93144000}" srcOrd="6" destOrd="0" presId="urn:microsoft.com/office/officeart/2008/layout/RadialCluster"/>
    <dgm:cxn modelId="{2E3C24BA-D485-462E-893E-853E8910512E}" type="presParOf" srcId="{6825D840-CF2D-2847-994F-C2D7138CB9AF}" destId="{F29819C5-1428-E34E-BB03-AB2B431EB47B}" srcOrd="7" destOrd="0" presId="urn:microsoft.com/office/officeart/2008/layout/RadialCluster"/>
    <dgm:cxn modelId="{4EF2059F-997F-4855-9F07-2BE1D7449265}" type="presParOf" srcId="{6825D840-CF2D-2847-994F-C2D7138CB9AF}" destId="{D54190F1-2787-7F4C-8163-A8AF109BD471}" srcOrd="8" destOrd="0" presId="urn:microsoft.com/office/officeart/2008/layout/RadialCluster"/>
    <dgm:cxn modelId="{F562A5FE-61A6-4CAA-A639-C3FF772FA1BA}" type="presParOf" srcId="{FE11F8B9-8BC1-EB47-86D9-377CE7FDAF12}" destId="{18AA9CAB-82E2-EC42-B793-C436368A7EDF}" srcOrd="2" destOrd="0" presId="urn:microsoft.com/office/officeart/2008/layout/RadialCluster"/>
    <dgm:cxn modelId="{43677162-DA18-4B13-9ABF-B94494F5F37C}" type="presParOf" srcId="{FE11F8B9-8BC1-EB47-86D9-377CE7FDAF12}" destId="{82BB6DD0-BC63-F34C-8980-E64CF223045C}" srcOrd="3" destOrd="0" presId="urn:microsoft.com/office/officeart/2008/layout/RadialCluster"/>
    <dgm:cxn modelId="{ABCF90E3-E995-4A94-8418-CB919EF922B7}" type="presParOf" srcId="{82BB6DD0-BC63-F34C-8980-E64CF223045C}" destId="{C886A872-A5C5-004E-ADFB-5171FFEAD2F7}" srcOrd="0" destOrd="0" presId="urn:microsoft.com/office/officeart/2008/layout/RadialCluster"/>
    <dgm:cxn modelId="{C5F0AC54-398C-4192-AF7A-83C08167DB36}" type="presParOf" srcId="{FE11F8B9-8BC1-EB47-86D9-377CE7FDAF12}" destId="{622D8B90-415C-0D41-9AF3-54D4BF8D843D}" srcOrd="4" destOrd="0" presId="urn:microsoft.com/office/officeart/2008/layout/RadialCluster"/>
    <dgm:cxn modelId="{71785531-E37B-4ABF-9D31-88E8016A0B5C}" type="presParOf" srcId="{FE11F8B9-8BC1-EB47-86D9-377CE7FDAF12}" destId="{4F8775A8-DF21-7049-A4C2-2770ED3F1B7E}" srcOrd="5" destOrd="0" presId="urn:microsoft.com/office/officeart/2008/layout/RadialCluster"/>
    <dgm:cxn modelId="{889D73FF-DD91-4160-A9E1-B1AFDC7C939D}" type="presParOf" srcId="{4F8775A8-DF21-7049-A4C2-2770ED3F1B7E}" destId="{8CF56B1B-0C42-D84E-8120-76D341E3FBE1}" srcOrd="0" destOrd="0" presId="urn:microsoft.com/office/officeart/2008/layout/RadialCluster"/>
    <dgm:cxn modelId="{DDE842FB-99E4-4864-895A-F3907E4E6947}" type="presParOf" srcId="{FE11F8B9-8BC1-EB47-86D9-377CE7FDAF12}" destId="{60202963-3D38-3546-B709-65FA2E62E997}"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02E9A4-91D7-43FD-950C-79E9DFC41E19}">
      <dsp:nvSpPr>
        <dsp:cNvPr id="0" name=""/>
        <dsp:cNvSpPr/>
      </dsp:nvSpPr>
      <dsp:spPr>
        <a:xfrm rot="5400000">
          <a:off x="-87726" y="92371"/>
          <a:ext cx="584844" cy="4093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it-IT" sz="1200" kern="1200" dirty="0"/>
            <a:t>1 </a:t>
          </a:r>
        </a:p>
      </dsp:txBody>
      <dsp:txXfrm rot="-5400000">
        <a:off x="1" y="209341"/>
        <a:ext cx="409391" cy="175453"/>
      </dsp:txXfrm>
    </dsp:sp>
    <dsp:sp modelId="{81209742-9F11-42C0-851C-89961B8A8006}">
      <dsp:nvSpPr>
        <dsp:cNvPr id="0" name=""/>
        <dsp:cNvSpPr/>
      </dsp:nvSpPr>
      <dsp:spPr>
        <a:xfrm rot="5400000">
          <a:off x="2709095" y="-2295058"/>
          <a:ext cx="380349" cy="49797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it-IT" sz="1500" kern="1200" dirty="0">
              <a:solidFill>
                <a:srgbClr val="800000"/>
              </a:solidFill>
            </a:rPr>
            <a:t>Politiche per l’assicurazione della qualità</a:t>
          </a:r>
        </a:p>
      </dsp:txBody>
      <dsp:txXfrm rot="-5400000">
        <a:off x="409392" y="23212"/>
        <a:ext cx="4961189" cy="343215"/>
      </dsp:txXfrm>
    </dsp:sp>
    <dsp:sp modelId="{3C620CC6-92B8-4357-825E-90A63A0ABF11}">
      <dsp:nvSpPr>
        <dsp:cNvPr id="0" name=""/>
        <dsp:cNvSpPr/>
      </dsp:nvSpPr>
      <dsp:spPr>
        <a:xfrm rot="5400000">
          <a:off x="-87726" y="618422"/>
          <a:ext cx="584844" cy="4093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it-IT" sz="1200" kern="1200" dirty="0"/>
            <a:t>2 </a:t>
          </a:r>
        </a:p>
      </dsp:txBody>
      <dsp:txXfrm rot="-5400000">
        <a:off x="1" y="735392"/>
        <a:ext cx="409391" cy="175453"/>
      </dsp:txXfrm>
    </dsp:sp>
    <dsp:sp modelId="{9918E4CE-B3B9-4CF7-A79D-1F27F30EF7E5}">
      <dsp:nvSpPr>
        <dsp:cNvPr id="0" name=""/>
        <dsp:cNvSpPr/>
      </dsp:nvSpPr>
      <dsp:spPr>
        <a:xfrm rot="5400000">
          <a:off x="2709195" y="-1769107"/>
          <a:ext cx="380149" cy="49797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it-IT" sz="1500" kern="1200" dirty="0">
              <a:solidFill>
                <a:srgbClr val="FF0000"/>
              </a:solidFill>
            </a:rPr>
            <a:t>Progettazione e approvazione dei corsi di studio</a:t>
          </a:r>
        </a:p>
      </dsp:txBody>
      <dsp:txXfrm rot="-5400000">
        <a:off x="409392" y="549253"/>
        <a:ext cx="4961199" cy="343035"/>
      </dsp:txXfrm>
    </dsp:sp>
    <dsp:sp modelId="{FC069177-D82D-4CBA-A37B-9FC63F024865}">
      <dsp:nvSpPr>
        <dsp:cNvPr id="0" name=""/>
        <dsp:cNvSpPr/>
      </dsp:nvSpPr>
      <dsp:spPr>
        <a:xfrm rot="5400000">
          <a:off x="-87726" y="1144473"/>
          <a:ext cx="584844" cy="4093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it-IT" sz="1200" kern="1200" dirty="0"/>
            <a:t>3 </a:t>
          </a:r>
        </a:p>
      </dsp:txBody>
      <dsp:txXfrm rot="-5400000">
        <a:off x="1" y="1261443"/>
        <a:ext cx="409391" cy="175453"/>
      </dsp:txXfrm>
    </dsp:sp>
    <dsp:sp modelId="{A0249AE1-81F5-4A52-B8A9-0F3C0FF408B6}">
      <dsp:nvSpPr>
        <dsp:cNvPr id="0" name=""/>
        <dsp:cNvSpPr/>
      </dsp:nvSpPr>
      <dsp:spPr>
        <a:xfrm rot="5400000">
          <a:off x="2709195" y="-1243057"/>
          <a:ext cx="380149" cy="49797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it-IT" sz="1500" kern="1200" dirty="0">
              <a:solidFill>
                <a:srgbClr val="FF6600"/>
              </a:solidFill>
            </a:rPr>
            <a:t>Apprendimento, insegnamento e verifica del profitto incentrati sullo studente</a:t>
          </a:r>
        </a:p>
      </dsp:txBody>
      <dsp:txXfrm rot="-5400000">
        <a:off x="409392" y="1075303"/>
        <a:ext cx="4961199" cy="343035"/>
      </dsp:txXfrm>
    </dsp:sp>
    <dsp:sp modelId="{73311F82-DFD5-4750-8A7B-D3B6BDE3BDA0}">
      <dsp:nvSpPr>
        <dsp:cNvPr id="0" name=""/>
        <dsp:cNvSpPr/>
      </dsp:nvSpPr>
      <dsp:spPr>
        <a:xfrm rot="5400000">
          <a:off x="-87726" y="1670524"/>
          <a:ext cx="584844" cy="4093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it-IT" sz="1200" kern="1200" dirty="0"/>
            <a:t>4 </a:t>
          </a:r>
        </a:p>
      </dsp:txBody>
      <dsp:txXfrm rot="-5400000">
        <a:off x="1" y="1787494"/>
        <a:ext cx="409391" cy="175453"/>
      </dsp:txXfrm>
    </dsp:sp>
    <dsp:sp modelId="{C2FEB76D-23B2-44DB-B724-63F60481FCE5}">
      <dsp:nvSpPr>
        <dsp:cNvPr id="0" name=""/>
        <dsp:cNvSpPr/>
      </dsp:nvSpPr>
      <dsp:spPr>
        <a:xfrm rot="5400000">
          <a:off x="2709195" y="-717006"/>
          <a:ext cx="380149" cy="49797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it-IT" sz="1500" kern="1200" dirty="0">
              <a:solidFill>
                <a:schemeClr val="accent6">
                  <a:lumMod val="50000"/>
                </a:schemeClr>
              </a:solidFill>
            </a:rPr>
            <a:t>Ammissione degli studenti, progressione, riconoscimento e certificazione</a:t>
          </a:r>
        </a:p>
      </dsp:txBody>
      <dsp:txXfrm rot="-5400000">
        <a:off x="409392" y="1601354"/>
        <a:ext cx="4961199" cy="343035"/>
      </dsp:txXfrm>
    </dsp:sp>
    <dsp:sp modelId="{ED1EB2E1-BE98-4E57-800B-B3D0399B5CED}">
      <dsp:nvSpPr>
        <dsp:cNvPr id="0" name=""/>
        <dsp:cNvSpPr/>
      </dsp:nvSpPr>
      <dsp:spPr>
        <a:xfrm rot="5400000">
          <a:off x="-87726" y="2196574"/>
          <a:ext cx="584844" cy="4093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it-IT" sz="1200" kern="1200" dirty="0"/>
            <a:t>5 </a:t>
          </a:r>
        </a:p>
      </dsp:txBody>
      <dsp:txXfrm rot="-5400000">
        <a:off x="1" y="2313544"/>
        <a:ext cx="409391" cy="175453"/>
      </dsp:txXfrm>
    </dsp:sp>
    <dsp:sp modelId="{F17000DE-4D03-4FDE-BD1E-723BCA060453}">
      <dsp:nvSpPr>
        <dsp:cNvPr id="0" name=""/>
        <dsp:cNvSpPr/>
      </dsp:nvSpPr>
      <dsp:spPr>
        <a:xfrm rot="5400000">
          <a:off x="2709195" y="-190955"/>
          <a:ext cx="380149" cy="49797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it-IT" sz="1500" kern="1200" dirty="0">
              <a:solidFill>
                <a:schemeClr val="accent5">
                  <a:lumMod val="50000"/>
                </a:schemeClr>
              </a:solidFill>
            </a:rPr>
            <a:t>Corpo docente</a:t>
          </a:r>
        </a:p>
      </dsp:txBody>
      <dsp:txXfrm rot="-5400000">
        <a:off x="409392" y="2127405"/>
        <a:ext cx="4961199" cy="343035"/>
      </dsp:txXfrm>
    </dsp:sp>
    <dsp:sp modelId="{C999654A-8E03-40F1-8262-7B88EE45B836}">
      <dsp:nvSpPr>
        <dsp:cNvPr id="0" name=""/>
        <dsp:cNvSpPr/>
      </dsp:nvSpPr>
      <dsp:spPr>
        <a:xfrm rot="5400000">
          <a:off x="-87726" y="2722625"/>
          <a:ext cx="584844" cy="4093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it-IT" sz="1200" kern="1200" dirty="0"/>
            <a:t>6 </a:t>
          </a:r>
        </a:p>
      </dsp:txBody>
      <dsp:txXfrm rot="-5400000">
        <a:off x="1" y="2839595"/>
        <a:ext cx="409391" cy="175453"/>
      </dsp:txXfrm>
    </dsp:sp>
    <dsp:sp modelId="{B57F9F7F-0A33-4C32-B153-EED37E44BAC0}">
      <dsp:nvSpPr>
        <dsp:cNvPr id="0" name=""/>
        <dsp:cNvSpPr/>
      </dsp:nvSpPr>
      <dsp:spPr>
        <a:xfrm rot="5400000">
          <a:off x="2709195" y="335095"/>
          <a:ext cx="380149" cy="49797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it-IT" sz="1500" kern="1200" dirty="0">
              <a:solidFill>
                <a:schemeClr val="accent3">
                  <a:lumMod val="50000"/>
                </a:schemeClr>
              </a:solidFill>
            </a:rPr>
            <a:t>Risorse didattiche e sostegno agli studenti</a:t>
          </a:r>
        </a:p>
      </dsp:txBody>
      <dsp:txXfrm rot="-5400000">
        <a:off x="409392" y="2653456"/>
        <a:ext cx="4961199" cy="343035"/>
      </dsp:txXfrm>
    </dsp:sp>
    <dsp:sp modelId="{95FDFD25-3706-499B-94D8-56DB2B1C1E41}">
      <dsp:nvSpPr>
        <dsp:cNvPr id="0" name=""/>
        <dsp:cNvSpPr/>
      </dsp:nvSpPr>
      <dsp:spPr>
        <a:xfrm rot="5400000">
          <a:off x="-87726" y="3248676"/>
          <a:ext cx="584844" cy="4093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it-IT" sz="1200" kern="1200" dirty="0"/>
            <a:t>7 </a:t>
          </a:r>
        </a:p>
      </dsp:txBody>
      <dsp:txXfrm rot="-5400000">
        <a:off x="1" y="3365646"/>
        <a:ext cx="409391" cy="175453"/>
      </dsp:txXfrm>
    </dsp:sp>
    <dsp:sp modelId="{53BAD7FB-EFC2-4773-BF35-028F44627BA6}">
      <dsp:nvSpPr>
        <dsp:cNvPr id="0" name=""/>
        <dsp:cNvSpPr/>
      </dsp:nvSpPr>
      <dsp:spPr>
        <a:xfrm rot="5400000">
          <a:off x="2709195" y="861146"/>
          <a:ext cx="380149" cy="49797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it-IT" sz="1500" kern="1200" dirty="0">
              <a:solidFill>
                <a:schemeClr val="accent2">
                  <a:lumMod val="50000"/>
                </a:schemeClr>
              </a:solidFill>
            </a:rPr>
            <a:t>Gestione delle informazioni</a:t>
          </a:r>
        </a:p>
      </dsp:txBody>
      <dsp:txXfrm rot="-5400000">
        <a:off x="409392" y="3179507"/>
        <a:ext cx="4961199" cy="343035"/>
      </dsp:txXfrm>
    </dsp:sp>
    <dsp:sp modelId="{3316D51B-43E0-4CA1-9D3B-8431B9F1CA50}">
      <dsp:nvSpPr>
        <dsp:cNvPr id="0" name=""/>
        <dsp:cNvSpPr/>
      </dsp:nvSpPr>
      <dsp:spPr>
        <a:xfrm rot="5400000">
          <a:off x="-87726" y="3774727"/>
          <a:ext cx="584844" cy="4093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it-IT" sz="1200" kern="1200" dirty="0"/>
            <a:t>8</a:t>
          </a:r>
        </a:p>
      </dsp:txBody>
      <dsp:txXfrm rot="-5400000">
        <a:off x="1" y="3891697"/>
        <a:ext cx="409391" cy="175453"/>
      </dsp:txXfrm>
    </dsp:sp>
    <dsp:sp modelId="{3E070C87-BEFE-4B7B-8FAB-426AEEACCA9C}">
      <dsp:nvSpPr>
        <dsp:cNvPr id="0" name=""/>
        <dsp:cNvSpPr/>
      </dsp:nvSpPr>
      <dsp:spPr>
        <a:xfrm rot="5400000">
          <a:off x="2709195" y="1387196"/>
          <a:ext cx="380149" cy="49797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it-IT" sz="1500" kern="1200" dirty="0">
              <a:solidFill>
                <a:schemeClr val="tx2">
                  <a:lumMod val="50000"/>
                </a:schemeClr>
              </a:solidFill>
            </a:rPr>
            <a:t>Pubblicità delle informazioni</a:t>
          </a:r>
        </a:p>
      </dsp:txBody>
      <dsp:txXfrm rot="-5400000">
        <a:off x="409392" y="3705557"/>
        <a:ext cx="4961199" cy="343035"/>
      </dsp:txXfrm>
    </dsp:sp>
    <dsp:sp modelId="{EAAFAF56-14E5-4DE8-A7E4-F3EF783785D8}">
      <dsp:nvSpPr>
        <dsp:cNvPr id="0" name=""/>
        <dsp:cNvSpPr/>
      </dsp:nvSpPr>
      <dsp:spPr>
        <a:xfrm rot="5400000">
          <a:off x="-87726" y="4300778"/>
          <a:ext cx="584844" cy="4093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it-IT" sz="1200" kern="1200"/>
            <a:t>9</a:t>
          </a:r>
          <a:endParaRPr lang="it-IT" sz="1200" kern="1200" dirty="0"/>
        </a:p>
      </dsp:txBody>
      <dsp:txXfrm rot="-5400000">
        <a:off x="1" y="4417748"/>
        <a:ext cx="409391" cy="175453"/>
      </dsp:txXfrm>
    </dsp:sp>
    <dsp:sp modelId="{AD7A4148-1169-489B-8098-22C113009FAE}">
      <dsp:nvSpPr>
        <dsp:cNvPr id="0" name=""/>
        <dsp:cNvSpPr/>
      </dsp:nvSpPr>
      <dsp:spPr>
        <a:xfrm rot="5400000">
          <a:off x="2709195" y="1913247"/>
          <a:ext cx="380149" cy="49797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it-IT" sz="1500" kern="1200" dirty="0">
              <a:solidFill>
                <a:srgbClr val="0000FF"/>
              </a:solidFill>
            </a:rPr>
            <a:t>Monitoraggio continuo e revisione periodica dei corsi di studio</a:t>
          </a:r>
        </a:p>
      </dsp:txBody>
      <dsp:txXfrm rot="-5400000">
        <a:off x="409392" y="4231608"/>
        <a:ext cx="4961199" cy="343035"/>
      </dsp:txXfrm>
    </dsp:sp>
    <dsp:sp modelId="{BD329051-EF8E-4D5D-ABDB-8E3540399D3E}">
      <dsp:nvSpPr>
        <dsp:cNvPr id="0" name=""/>
        <dsp:cNvSpPr/>
      </dsp:nvSpPr>
      <dsp:spPr>
        <a:xfrm rot="5400000">
          <a:off x="-87726" y="4826828"/>
          <a:ext cx="584844" cy="4093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rtl="0">
            <a:lnSpc>
              <a:spcPct val="90000"/>
            </a:lnSpc>
            <a:spcBef>
              <a:spcPct val="0"/>
            </a:spcBef>
            <a:spcAft>
              <a:spcPct val="35000"/>
            </a:spcAft>
            <a:buNone/>
          </a:pPr>
          <a:r>
            <a:rPr lang="it-IT" sz="1200" kern="1200"/>
            <a:t>10</a:t>
          </a:r>
          <a:endParaRPr lang="it-IT" sz="1200" kern="1200" dirty="0"/>
        </a:p>
      </dsp:txBody>
      <dsp:txXfrm rot="-5400000">
        <a:off x="1" y="4943798"/>
        <a:ext cx="409391" cy="175453"/>
      </dsp:txXfrm>
    </dsp:sp>
    <dsp:sp modelId="{E8ED62A0-A377-476B-B9F6-CB7D5C808BED}">
      <dsp:nvSpPr>
        <dsp:cNvPr id="0" name=""/>
        <dsp:cNvSpPr/>
      </dsp:nvSpPr>
      <dsp:spPr>
        <a:xfrm rot="5400000">
          <a:off x="2709195" y="2439298"/>
          <a:ext cx="380149" cy="49797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it-IT" sz="1500" kern="1200" dirty="0">
              <a:solidFill>
                <a:srgbClr val="660066"/>
              </a:solidFill>
            </a:rPr>
            <a:t>Assicurazione esterna ciclica della qualità</a:t>
          </a:r>
        </a:p>
      </dsp:txBody>
      <dsp:txXfrm rot="-5400000">
        <a:off x="409392" y="4757659"/>
        <a:ext cx="4961199" cy="3430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85522E-A3BF-DF40-96E8-877CCF2FE7FF}">
      <dsp:nvSpPr>
        <dsp:cNvPr id="0" name=""/>
        <dsp:cNvSpPr/>
      </dsp:nvSpPr>
      <dsp:spPr>
        <a:xfrm>
          <a:off x="1641648" y="0"/>
          <a:ext cx="1886749" cy="1048194"/>
        </a:xfrm>
        <a:prstGeom prst="roundRect">
          <a:avLst>
            <a:gd name="adj" fmla="val 10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it-IT" sz="2100" kern="1200" dirty="0"/>
            <a:t>Punti di forza	</a:t>
          </a:r>
        </a:p>
      </dsp:txBody>
      <dsp:txXfrm>
        <a:off x="1672349" y="30701"/>
        <a:ext cx="1825347" cy="986792"/>
      </dsp:txXfrm>
    </dsp:sp>
    <dsp:sp modelId="{B2AF266E-1278-0A4F-ABC3-0932BEE7D553}">
      <dsp:nvSpPr>
        <dsp:cNvPr id="0" name=""/>
        <dsp:cNvSpPr/>
      </dsp:nvSpPr>
      <dsp:spPr>
        <a:xfrm>
          <a:off x="4377952" y="0"/>
          <a:ext cx="1886749" cy="1048194"/>
        </a:xfrm>
        <a:prstGeom prst="roundRect">
          <a:avLst>
            <a:gd name="adj" fmla="val 10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it-IT" sz="2100" kern="1200" dirty="0"/>
            <a:t>Aree di miglioramento</a:t>
          </a:r>
        </a:p>
      </dsp:txBody>
      <dsp:txXfrm>
        <a:off x="4408653" y="30701"/>
        <a:ext cx="1825347" cy="986792"/>
      </dsp:txXfrm>
    </dsp:sp>
    <dsp:sp modelId="{BCE38B5F-A29D-2146-BD75-D14D3029A083}">
      <dsp:nvSpPr>
        <dsp:cNvPr id="0" name=""/>
        <dsp:cNvSpPr/>
      </dsp:nvSpPr>
      <dsp:spPr>
        <a:xfrm>
          <a:off x="3351343" y="4454824"/>
          <a:ext cx="786145" cy="786145"/>
        </a:xfrm>
        <a:prstGeom prst="triangle">
          <a:avLst/>
        </a:prstGeom>
        <a:solidFill>
          <a:schemeClr val="accent2">
            <a:lumMod val="75000"/>
            <a:alpha val="90000"/>
          </a:schemeClr>
        </a:solidFill>
        <a:ln w="12700"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7A6A503-45F2-0343-A0A1-2558A274BBD0}">
      <dsp:nvSpPr>
        <dsp:cNvPr id="0" name=""/>
        <dsp:cNvSpPr/>
      </dsp:nvSpPr>
      <dsp:spPr>
        <a:xfrm rot="240000">
          <a:off x="1385259" y="4117952"/>
          <a:ext cx="4718313" cy="329936"/>
        </a:xfrm>
        <a:prstGeom prst="rect">
          <a:avLst/>
        </a:prstGeom>
        <a:solidFill>
          <a:schemeClr val="accent6">
            <a:lumMod val="60000"/>
            <a:lumOff val="40000"/>
            <a:alpha val="90000"/>
          </a:schemeClr>
        </a:solidFill>
        <a:ln w="12700"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DDB029C-E02A-0140-A40A-64D537E2D119}">
      <dsp:nvSpPr>
        <dsp:cNvPr id="0" name=""/>
        <dsp:cNvSpPr/>
      </dsp:nvSpPr>
      <dsp:spPr>
        <a:xfrm rot="240000">
          <a:off x="4223273" y="3523558"/>
          <a:ext cx="1872408" cy="646626"/>
        </a:xfrm>
        <a:prstGeom prst="roundRect">
          <a:avLst/>
        </a:prstGeom>
        <a:solidFill>
          <a:schemeClr val="accent2">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kern="1200" dirty="0" err="1"/>
            <a:t>CdS</a:t>
          </a:r>
          <a:r>
            <a:rPr lang="it-IT" sz="1600" kern="1200" dirty="0"/>
            <a:t> visitati e dimensione Ateneo</a:t>
          </a:r>
        </a:p>
      </dsp:txBody>
      <dsp:txXfrm>
        <a:off x="4254839" y="3555124"/>
        <a:ext cx="1809276" cy="583494"/>
      </dsp:txXfrm>
    </dsp:sp>
    <dsp:sp modelId="{C90BFD61-18CD-1F48-8C78-4ACB1AA6BEAE}">
      <dsp:nvSpPr>
        <dsp:cNvPr id="0" name=""/>
        <dsp:cNvSpPr/>
      </dsp:nvSpPr>
      <dsp:spPr>
        <a:xfrm rot="240000">
          <a:off x="4275683" y="2831750"/>
          <a:ext cx="1872408" cy="646626"/>
        </a:xfrm>
        <a:prstGeom prst="roundRect">
          <a:avLst/>
        </a:prstGeom>
        <a:solidFill>
          <a:schemeClr val="accent3">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kern="1200" dirty="0"/>
            <a:t>Focus sugli aspetti formali</a:t>
          </a:r>
        </a:p>
      </dsp:txBody>
      <dsp:txXfrm>
        <a:off x="4307249" y="2863316"/>
        <a:ext cx="1809276" cy="583494"/>
      </dsp:txXfrm>
    </dsp:sp>
    <dsp:sp modelId="{2752CD9F-46B3-7441-BEE7-4FFDA3B9BBDB}">
      <dsp:nvSpPr>
        <dsp:cNvPr id="0" name=""/>
        <dsp:cNvSpPr/>
      </dsp:nvSpPr>
      <dsp:spPr>
        <a:xfrm rot="240000">
          <a:off x="4328092" y="2139942"/>
          <a:ext cx="1872408" cy="646626"/>
        </a:xfrm>
        <a:prstGeom prst="roundRect">
          <a:avLst/>
        </a:prstGeom>
        <a:solidFill>
          <a:schemeClr val="accent4">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kern="1200" dirty="0"/>
            <a:t>Troppi adempimenti</a:t>
          </a:r>
        </a:p>
      </dsp:txBody>
      <dsp:txXfrm>
        <a:off x="4359658" y="2171508"/>
        <a:ext cx="1809276" cy="583494"/>
      </dsp:txXfrm>
    </dsp:sp>
    <dsp:sp modelId="{778B1CE7-3491-3C4B-903F-980752058943}">
      <dsp:nvSpPr>
        <dsp:cNvPr id="0" name=""/>
        <dsp:cNvSpPr/>
      </dsp:nvSpPr>
      <dsp:spPr>
        <a:xfrm rot="240000">
          <a:off x="4380502" y="1448134"/>
          <a:ext cx="1872408" cy="646626"/>
        </a:xfrm>
        <a:prstGeom prst="roundRect">
          <a:avLst/>
        </a:prstGeom>
        <a:solidFill>
          <a:schemeClr val="accent5">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kern="1200" dirty="0"/>
            <a:t>Giudizi appiattiti verso il basso</a:t>
          </a:r>
        </a:p>
      </dsp:txBody>
      <dsp:txXfrm>
        <a:off x="4412068" y="1479700"/>
        <a:ext cx="1809276" cy="583494"/>
      </dsp:txXfrm>
    </dsp:sp>
    <dsp:sp modelId="{2A342472-1D35-7B4A-B33D-BCD8365C371B}">
      <dsp:nvSpPr>
        <dsp:cNvPr id="0" name=""/>
        <dsp:cNvSpPr/>
      </dsp:nvSpPr>
      <dsp:spPr>
        <a:xfrm rot="240000">
          <a:off x="1497969" y="3334884"/>
          <a:ext cx="1872408" cy="646626"/>
        </a:xfrm>
        <a:prstGeom prst="roundRect">
          <a:avLst/>
        </a:prstGeom>
        <a:solidFill>
          <a:schemeClr val="accent6">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kern="1200" dirty="0"/>
            <a:t>Assicurazione della Qualità</a:t>
          </a:r>
        </a:p>
      </dsp:txBody>
      <dsp:txXfrm>
        <a:off x="1529535" y="3366450"/>
        <a:ext cx="1809276" cy="583494"/>
      </dsp:txXfrm>
    </dsp:sp>
    <dsp:sp modelId="{5DF720C2-1078-CF4B-A774-92E303EEFC9E}">
      <dsp:nvSpPr>
        <dsp:cNvPr id="0" name=""/>
        <dsp:cNvSpPr/>
      </dsp:nvSpPr>
      <dsp:spPr>
        <a:xfrm rot="240000">
          <a:off x="1550378" y="2643075"/>
          <a:ext cx="1872408" cy="646626"/>
        </a:xfrm>
        <a:prstGeom prst="roundRect">
          <a:avLst/>
        </a:prstGeom>
        <a:solidFill>
          <a:schemeClr val="accent2">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kern="1200" dirty="0"/>
            <a:t>Miglioramento continuo</a:t>
          </a:r>
        </a:p>
      </dsp:txBody>
      <dsp:txXfrm>
        <a:off x="1581944" y="2674641"/>
        <a:ext cx="1809276" cy="583494"/>
      </dsp:txXfrm>
    </dsp:sp>
    <dsp:sp modelId="{1313FB83-2334-0645-83A1-019E41F7CDE1}">
      <dsp:nvSpPr>
        <dsp:cNvPr id="0" name=""/>
        <dsp:cNvSpPr/>
      </dsp:nvSpPr>
      <dsp:spPr>
        <a:xfrm rot="240000">
          <a:off x="1602788" y="1951267"/>
          <a:ext cx="1872408" cy="646626"/>
        </a:xfrm>
        <a:prstGeom prst="roundRect">
          <a:avLst/>
        </a:prstGeom>
        <a:solidFill>
          <a:schemeClr val="accent3">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kern="1200" dirty="0"/>
            <a:t>Rilevamento delle criticità reali</a:t>
          </a:r>
        </a:p>
      </dsp:txBody>
      <dsp:txXfrm>
        <a:off x="1634354" y="1982833"/>
        <a:ext cx="1809276" cy="58349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02E9A4-91D7-43FD-950C-79E9DFC41E19}">
      <dsp:nvSpPr>
        <dsp:cNvPr id="0" name=""/>
        <dsp:cNvSpPr/>
      </dsp:nvSpPr>
      <dsp:spPr>
        <a:xfrm rot="5400000">
          <a:off x="-214977" y="215474"/>
          <a:ext cx="1433184" cy="100322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rtl="0">
            <a:lnSpc>
              <a:spcPct val="90000"/>
            </a:lnSpc>
            <a:spcBef>
              <a:spcPct val="0"/>
            </a:spcBef>
            <a:spcAft>
              <a:spcPct val="35000"/>
            </a:spcAft>
            <a:buNone/>
          </a:pPr>
          <a:r>
            <a:rPr lang="it-IT" sz="1800" b="1" kern="1200" dirty="0"/>
            <a:t>1</a:t>
          </a:r>
          <a:r>
            <a:rPr lang="it-IT" sz="1200" kern="1200" dirty="0"/>
            <a:t> </a:t>
          </a:r>
        </a:p>
      </dsp:txBody>
      <dsp:txXfrm rot="-5400000">
        <a:off x="1" y="502110"/>
        <a:ext cx="1003228" cy="429956"/>
      </dsp:txXfrm>
    </dsp:sp>
    <dsp:sp modelId="{81209742-9F11-42C0-851C-89961B8A8006}">
      <dsp:nvSpPr>
        <dsp:cNvPr id="0" name=""/>
        <dsp:cNvSpPr/>
      </dsp:nvSpPr>
      <dsp:spPr>
        <a:xfrm rot="5400000">
          <a:off x="1620005" y="-616279"/>
          <a:ext cx="931569" cy="216512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it-IT" sz="1500" b="1" kern="1200" dirty="0">
              <a:solidFill>
                <a:srgbClr val="800000"/>
              </a:solidFill>
            </a:rPr>
            <a:t>Elementi della missione dell’università</a:t>
          </a:r>
        </a:p>
      </dsp:txBody>
      <dsp:txXfrm rot="-5400000">
        <a:off x="1003229" y="45972"/>
        <a:ext cx="2119648" cy="840619"/>
      </dsp:txXfrm>
    </dsp:sp>
    <dsp:sp modelId="{3C620CC6-92B8-4357-825E-90A63A0ABF11}">
      <dsp:nvSpPr>
        <dsp:cNvPr id="0" name=""/>
        <dsp:cNvSpPr/>
      </dsp:nvSpPr>
      <dsp:spPr>
        <a:xfrm rot="5400000">
          <a:off x="-214977" y="1446732"/>
          <a:ext cx="1433184" cy="100322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rtl="0">
            <a:lnSpc>
              <a:spcPct val="90000"/>
            </a:lnSpc>
            <a:spcBef>
              <a:spcPct val="0"/>
            </a:spcBef>
            <a:spcAft>
              <a:spcPct val="35000"/>
            </a:spcAft>
            <a:buNone/>
          </a:pPr>
          <a:r>
            <a:rPr lang="it-IT" sz="1800" b="1" kern="1200" dirty="0"/>
            <a:t>2</a:t>
          </a:r>
          <a:r>
            <a:rPr lang="it-IT" sz="1200" kern="1200" dirty="0"/>
            <a:t> </a:t>
          </a:r>
        </a:p>
      </dsp:txBody>
      <dsp:txXfrm rot="-5400000">
        <a:off x="1" y="1733368"/>
        <a:ext cx="1003228" cy="429956"/>
      </dsp:txXfrm>
    </dsp:sp>
    <dsp:sp modelId="{9918E4CE-B3B9-4CF7-A79D-1F27F30EF7E5}">
      <dsp:nvSpPr>
        <dsp:cNvPr id="0" name=""/>
        <dsp:cNvSpPr/>
      </dsp:nvSpPr>
      <dsp:spPr>
        <a:xfrm rot="5400000">
          <a:off x="1620005" y="614978"/>
          <a:ext cx="931569" cy="216512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it-IT" sz="1500" b="1" kern="1200" dirty="0">
              <a:solidFill>
                <a:srgbClr val="FF0000"/>
              </a:solidFill>
            </a:rPr>
            <a:t>Livello delle strutture</a:t>
          </a:r>
        </a:p>
      </dsp:txBody>
      <dsp:txXfrm rot="-5400000">
        <a:off x="1003229" y="1277230"/>
        <a:ext cx="2119648" cy="840619"/>
      </dsp:txXfrm>
    </dsp:sp>
    <dsp:sp modelId="{FC069177-D82D-4CBA-A37B-9FC63F024865}">
      <dsp:nvSpPr>
        <dsp:cNvPr id="0" name=""/>
        <dsp:cNvSpPr/>
      </dsp:nvSpPr>
      <dsp:spPr>
        <a:xfrm rot="5400000">
          <a:off x="-214977" y="2677990"/>
          <a:ext cx="1433184" cy="100322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rtl="0">
            <a:lnSpc>
              <a:spcPct val="90000"/>
            </a:lnSpc>
            <a:spcBef>
              <a:spcPct val="0"/>
            </a:spcBef>
            <a:spcAft>
              <a:spcPct val="35000"/>
            </a:spcAft>
            <a:buNone/>
          </a:pPr>
          <a:r>
            <a:rPr lang="it-IT" sz="1800" b="1" kern="1200" dirty="0"/>
            <a:t>3 </a:t>
          </a:r>
        </a:p>
      </dsp:txBody>
      <dsp:txXfrm rot="-5400000">
        <a:off x="1" y="2964626"/>
        <a:ext cx="1003228" cy="429956"/>
      </dsp:txXfrm>
    </dsp:sp>
    <dsp:sp modelId="{A0249AE1-81F5-4A52-B8A9-0F3C0FF408B6}">
      <dsp:nvSpPr>
        <dsp:cNvPr id="0" name=""/>
        <dsp:cNvSpPr/>
      </dsp:nvSpPr>
      <dsp:spPr>
        <a:xfrm rot="5400000">
          <a:off x="1620005" y="1846236"/>
          <a:ext cx="931569" cy="216512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it-IT" sz="1500" b="1" kern="1200" dirty="0">
              <a:solidFill>
                <a:srgbClr val="FF6600"/>
              </a:solidFill>
            </a:rPr>
            <a:t>Livello delle decisioni</a:t>
          </a:r>
        </a:p>
      </dsp:txBody>
      <dsp:txXfrm rot="-5400000">
        <a:off x="1003229" y="2508488"/>
        <a:ext cx="2119648" cy="840619"/>
      </dsp:txXfrm>
    </dsp:sp>
    <dsp:sp modelId="{73311F82-DFD5-4750-8A7B-D3B6BDE3BDA0}">
      <dsp:nvSpPr>
        <dsp:cNvPr id="0" name=""/>
        <dsp:cNvSpPr/>
      </dsp:nvSpPr>
      <dsp:spPr>
        <a:xfrm rot="5400000">
          <a:off x="-214977" y="3830767"/>
          <a:ext cx="1433184" cy="100322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rtl="0">
            <a:lnSpc>
              <a:spcPct val="90000"/>
            </a:lnSpc>
            <a:spcBef>
              <a:spcPct val="0"/>
            </a:spcBef>
            <a:spcAft>
              <a:spcPct val="35000"/>
            </a:spcAft>
            <a:buNone/>
          </a:pPr>
          <a:r>
            <a:rPr lang="it-IT" sz="1800" b="1" kern="1200" dirty="0"/>
            <a:t>4 </a:t>
          </a:r>
        </a:p>
      </dsp:txBody>
      <dsp:txXfrm rot="-5400000">
        <a:off x="1" y="4117403"/>
        <a:ext cx="1003228" cy="429956"/>
      </dsp:txXfrm>
    </dsp:sp>
    <dsp:sp modelId="{C2FEB76D-23B2-44DB-B724-63F60481FCE5}">
      <dsp:nvSpPr>
        <dsp:cNvPr id="0" name=""/>
        <dsp:cNvSpPr/>
      </dsp:nvSpPr>
      <dsp:spPr>
        <a:xfrm rot="5400000">
          <a:off x="1620005" y="2999009"/>
          <a:ext cx="931569" cy="216512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it-IT" sz="1500" b="1" kern="1200" dirty="0">
              <a:solidFill>
                <a:srgbClr val="0000FF"/>
              </a:solidFill>
            </a:rPr>
            <a:t>Attori</a:t>
          </a:r>
        </a:p>
      </dsp:txBody>
      <dsp:txXfrm rot="-5400000">
        <a:off x="1003229" y="3661261"/>
        <a:ext cx="2119648" cy="84061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CF9903-9B53-2744-887B-76CC33CF8CF5}">
      <dsp:nvSpPr>
        <dsp:cNvPr id="0" name=""/>
        <dsp:cNvSpPr/>
      </dsp:nvSpPr>
      <dsp:spPr>
        <a:xfrm>
          <a:off x="3156373" y="0"/>
          <a:ext cx="1810122" cy="1810306"/>
        </a:xfrm>
        <a:prstGeom prst="circularArrow">
          <a:avLst>
            <a:gd name="adj1" fmla="val 10980"/>
            <a:gd name="adj2" fmla="val 1142322"/>
            <a:gd name="adj3" fmla="val 4500000"/>
            <a:gd name="adj4" fmla="val 10800000"/>
            <a:gd name="adj5" fmla="val 125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F5D57F-193F-9D47-94B8-34DE22323C17}">
      <dsp:nvSpPr>
        <dsp:cNvPr id="0" name=""/>
        <dsp:cNvSpPr/>
      </dsp:nvSpPr>
      <dsp:spPr>
        <a:xfrm>
          <a:off x="3556019" y="655281"/>
          <a:ext cx="1010150" cy="5050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it-IT" sz="1700" kern="1200" dirty="0"/>
            <a:t>Requisiti di </a:t>
          </a:r>
          <a:r>
            <a:rPr lang="it-IT" sz="1700" kern="1200"/>
            <a:t>qualità </a:t>
          </a:r>
          <a:endParaRPr lang="it-IT" sz="1700" kern="1200" dirty="0"/>
        </a:p>
      </dsp:txBody>
      <dsp:txXfrm>
        <a:off x="3556019" y="655281"/>
        <a:ext cx="1010150" cy="505023"/>
      </dsp:txXfrm>
    </dsp:sp>
    <dsp:sp modelId="{23154B0A-2651-0B44-89C5-C29563BF5872}">
      <dsp:nvSpPr>
        <dsp:cNvPr id="0" name=""/>
        <dsp:cNvSpPr/>
      </dsp:nvSpPr>
      <dsp:spPr>
        <a:xfrm>
          <a:off x="2653504" y="1040290"/>
          <a:ext cx="1810122" cy="1810306"/>
        </a:xfrm>
        <a:prstGeom prst="leftCircularArrow">
          <a:avLst>
            <a:gd name="adj1" fmla="val 10980"/>
            <a:gd name="adj2" fmla="val 1142322"/>
            <a:gd name="adj3" fmla="val 6300000"/>
            <a:gd name="adj4" fmla="val 18900000"/>
            <a:gd name="adj5" fmla="val 125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B05C9F-84D7-1546-A3D2-4FCAF6B47286}">
      <dsp:nvSpPr>
        <dsp:cNvPr id="0" name=""/>
        <dsp:cNvSpPr/>
      </dsp:nvSpPr>
      <dsp:spPr>
        <a:xfrm>
          <a:off x="3051113" y="1697492"/>
          <a:ext cx="1010150" cy="5050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it-IT" sz="1700" kern="1200" dirty="0"/>
            <a:t>Indicatori</a:t>
          </a:r>
        </a:p>
      </dsp:txBody>
      <dsp:txXfrm>
        <a:off x="3051113" y="1697492"/>
        <a:ext cx="1010150" cy="505023"/>
      </dsp:txXfrm>
    </dsp:sp>
    <dsp:sp modelId="{349E6A76-DC19-E34F-9641-1EAE723D9C54}">
      <dsp:nvSpPr>
        <dsp:cNvPr id="0" name=""/>
        <dsp:cNvSpPr/>
      </dsp:nvSpPr>
      <dsp:spPr>
        <a:xfrm>
          <a:off x="3156373" y="2084420"/>
          <a:ext cx="1810122" cy="1810306"/>
        </a:xfrm>
        <a:prstGeom prst="circularArrow">
          <a:avLst>
            <a:gd name="adj1" fmla="val 10980"/>
            <a:gd name="adj2" fmla="val 1142322"/>
            <a:gd name="adj3" fmla="val 4500000"/>
            <a:gd name="adj4" fmla="val 13500000"/>
            <a:gd name="adj5" fmla="val 125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B8C6D7-10B1-A94B-8275-835593837DD2}">
      <dsp:nvSpPr>
        <dsp:cNvPr id="0" name=""/>
        <dsp:cNvSpPr/>
      </dsp:nvSpPr>
      <dsp:spPr>
        <a:xfrm>
          <a:off x="3556019" y="2739702"/>
          <a:ext cx="1010150" cy="5050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it-IT" sz="1700" kern="1200" dirty="0"/>
            <a:t>Punti di attenzione</a:t>
          </a:r>
        </a:p>
      </dsp:txBody>
      <dsp:txXfrm>
        <a:off x="3556019" y="2739702"/>
        <a:ext cx="1010150" cy="505023"/>
      </dsp:txXfrm>
    </dsp:sp>
    <dsp:sp modelId="{BB0A051A-7EEA-A54B-83F7-D279BD1131F7}">
      <dsp:nvSpPr>
        <dsp:cNvPr id="0" name=""/>
        <dsp:cNvSpPr/>
      </dsp:nvSpPr>
      <dsp:spPr>
        <a:xfrm>
          <a:off x="2782532" y="3244725"/>
          <a:ext cx="1555122" cy="1555874"/>
        </a:xfrm>
        <a:prstGeom prst="blockArc">
          <a:avLst>
            <a:gd name="adj1" fmla="val 0"/>
            <a:gd name="adj2" fmla="val 18900000"/>
            <a:gd name="adj3" fmla="val 1274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B31946-B2FC-0B4E-BF37-8138D3D259C1}">
      <dsp:nvSpPr>
        <dsp:cNvPr id="0" name=""/>
        <dsp:cNvSpPr/>
      </dsp:nvSpPr>
      <dsp:spPr>
        <a:xfrm>
          <a:off x="3051113" y="3781912"/>
          <a:ext cx="1010150" cy="5050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it-IT" sz="1700" kern="1200" dirty="0"/>
            <a:t>Commenti</a:t>
          </a:r>
        </a:p>
      </dsp:txBody>
      <dsp:txXfrm>
        <a:off x="3051113" y="3781912"/>
        <a:ext cx="1010150" cy="50502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D5CB4B-2913-AF4C-80B3-F634F34DBA44}">
      <dsp:nvSpPr>
        <dsp:cNvPr id="0" name=""/>
        <dsp:cNvSpPr/>
      </dsp:nvSpPr>
      <dsp:spPr>
        <a:xfrm>
          <a:off x="2776005" y="2780945"/>
          <a:ext cx="1888628" cy="1888628"/>
        </a:xfrm>
        <a:prstGeom prst="ellipse">
          <a:avLst/>
        </a:prstGeom>
        <a:solidFill>
          <a:schemeClr val="accent3">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it-IT" sz="2100" kern="1200" dirty="0">
              <a:solidFill>
                <a:srgbClr val="000000"/>
              </a:solidFill>
            </a:rPr>
            <a:t>Nucleo di Valutazione</a:t>
          </a:r>
        </a:p>
      </dsp:txBody>
      <dsp:txXfrm>
        <a:off x="3052588" y="3057528"/>
        <a:ext cx="1335462" cy="1335462"/>
      </dsp:txXfrm>
    </dsp:sp>
    <dsp:sp modelId="{E40FB97D-0297-F746-98A6-7C5E38E3150C}">
      <dsp:nvSpPr>
        <dsp:cNvPr id="0" name=""/>
        <dsp:cNvSpPr/>
      </dsp:nvSpPr>
      <dsp:spPr>
        <a:xfrm rot="10871698">
          <a:off x="1060617" y="3417562"/>
          <a:ext cx="1621422" cy="538259"/>
        </a:xfrm>
        <a:prstGeom prst="leftArrow">
          <a:avLst>
            <a:gd name="adj1" fmla="val 60000"/>
            <a:gd name="adj2" fmla="val 50000"/>
          </a:avLst>
        </a:prstGeom>
        <a:solidFill>
          <a:schemeClr val="accent4">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7A43251F-F1A3-0F4D-A5D1-54E0B3AC33CF}">
      <dsp:nvSpPr>
        <dsp:cNvPr id="0" name=""/>
        <dsp:cNvSpPr/>
      </dsp:nvSpPr>
      <dsp:spPr>
        <a:xfrm>
          <a:off x="399773" y="3140968"/>
          <a:ext cx="1322040" cy="1057632"/>
        </a:xfrm>
        <a:prstGeom prst="roundRect">
          <a:avLst>
            <a:gd name="adj" fmla="val 10000"/>
          </a:avLst>
        </a:prstGeom>
        <a:solidFill>
          <a:schemeClr val="accent4">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it-IT" sz="1400" kern="1200" dirty="0">
              <a:solidFill>
                <a:srgbClr val="000000"/>
              </a:solidFill>
            </a:rPr>
            <a:t>Rapporti del Riesame dei </a:t>
          </a:r>
          <a:r>
            <a:rPr lang="it-IT" sz="1400" kern="1200" dirty="0" err="1">
              <a:solidFill>
                <a:srgbClr val="000000"/>
              </a:solidFill>
            </a:rPr>
            <a:t>CdS</a:t>
          </a:r>
          <a:r>
            <a:rPr lang="it-IT" sz="1400" kern="1200" dirty="0">
              <a:solidFill>
                <a:srgbClr val="000000"/>
              </a:solidFill>
            </a:rPr>
            <a:t> e dei Dipartimenti (SUA-RD)</a:t>
          </a:r>
        </a:p>
      </dsp:txBody>
      <dsp:txXfrm>
        <a:off x="430750" y="3171945"/>
        <a:ext cx="1260086" cy="995678"/>
      </dsp:txXfrm>
    </dsp:sp>
    <dsp:sp modelId="{1019C139-7EE2-1D44-86A4-C81F3A5FCE07}">
      <dsp:nvSpPr>
        <dsp:cNvPr id="0" name=""/>
        <dsp:cNvSpPr/>
      </dsp:nvSpPr>
      <dsp:spPr>
        <a:xfrm rot="13371182">
          <a:off x="1313135" y="2097824"/>
          <a:ext cx="1886134" cy="538259"/>
        </a:xfrm>
        <a:prstGeom prst="leftArrow">
          <a:avLst>
            <a:gd name="adj1" fmla="val 60000"/>
            <a:gd name="adj2" fmla="val 50000"/>
          </a:avLst>
        </a:prstGeom>
        <a:solidFill>
          <a:schemeClr val="accent4">
            <a:hueOff val="-1378643"/>
            <a:satOff val="7741"/>
            <a:lumOff val="-359"/>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E1FE12AD-2EEF-654D-8A97-99B0B3A009A4}">
      <dsp:nvSpPr>
        <dsp:cNvPr id="0" name=""/>
        <dsp:cNvSpPr/>
      </dsp:nvSpPr>
      <dsp:spPr>
        <a:xfrm>
          <a:off x="903819" y="1196738"/>
          <a:ext cx="1322040" cy="1057632"/>
        </a:xfrm>
        <a:prstGeom prst="roundRect">
          <a:avLst>
            <a:gd name="adj" fmla="val 10000"/>
          </a:avLst>
        </a:prstGeom>
        <a:solidFill>
          <a:schemeClr val="accent4">
            <a:hueOff val="-1378643"/>
            <a:satOff val="7741"/>
            <a:lumOff val="-359"/>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it-IT" sz="1400" kern="1200" dirty="0">
              <a:solidFill>
                <a:srgbClr val="000000"/>
              </a:solidFill>
            </a:rPr>
            <a:t>Monitoraggio offerta formativa e ricerca</a:t>
          </a:r>
        </a:p>
      </dsp:txBody>
      <dsp:txXfrm>
        <a:off x="934796" y="1227715"/>
        <a:ext cx="1260086" cy="995678"/>
      </dsp:txXfrm>
    </dsp:sp>
    <dsp:sp modelId="{2913D672-B97D-AE4E-809C-1489C34562F9}">
      <dsp:nvSpPr>
        <dsp:cNvPr id="0" name=""/>
        <dsp:cNvSpPr/>
      </dsp:nvSpPr>
      <dsp:spPr>
        <a:xfrm rot="16206184">
          <a:off x="2918759" y="1613254"/>
          <a:ext cx="1609750" cy="538259"/>
        </a:xfrm>
        <a:prstGeom prst="leftArrow">
          <a:avLst>
            <a:gd name="adj1" fmla="val 60000"/>
            <a:gd name="adj2" fmla="val 50000"/>
          </a:avLst>
        </a:prstGeom>
        <a:solidFill>
          <a:schemeClr val="accent4">
            <a:hueOff val="-2757287"/>
            <a:satOff val="15482"/>
            <a:lumOff val="-719"/>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236FBA4F-078E-1745-BFF2-17AA2FBBE39E}">
      <dsp:nvSpPr>
        <dsp:cNvPr id="0" name=""/>
        <dsp:cNvSpPr/>
      </dsp:nvSpPr>
      <dsp:spPr>
        <a:xfrm>
          <a:off x="3064063" y="548693"/>
          <a:ext cx="1322040" cy="1057632"/>
        </a:xfrm>
        <a:prstGeom prst="roundRect">
          <a:avLst>
            <a:gd name="adj" fmla="val 10000"/>
          </a:avLst>
        </a:prstGeom>
        <a:solidFill>
          <a:schemeClr val="accent4">
            <a:hueOff val="-2757287"/>
            <a:satOff val="15482"/>
            <a:lumOff val="-719"/>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it-IT" sz="1400" kern="1200" dirty="0" err="1">
              <a:solidFill>
                <a:srgbClr val="000000"/>
              </a:solidFill>
            </a:rPr>
            <a:t>Raccomandazio</a:t>
          </a:r>
          <a:r>
            <a:rPr lang="it-IT" sz="1400" kern="1200" dirty="0">
              <a:solidFill>
                <a:srgbClr val="000000"/>
              </a:solidFill>
            </a:rPr>
            <a:t>-ni ANVUR da visita CEV </a:t>
          </a:r>
        </a:p>
      </dsp:txBody>
      <dsp:txXfrm>
        <a:off x="3095040" y="579670"/>
        <a:ext cx="1260086" cy="995678"/>
      </dsp:txXfrm>
    </dsp:sp>
    <dsp:sp modelId="{D717A4D8-0E60-B745-B366-16EAD1797A8D}">
      <dsp:nvSpPr>
        <dsp:cNvPr id="0" name=""/>
        <dsp:cNvSpPr/>
      </dsp:nvSpPr>
      <dsp:spPr>
        <a:xfrm rot="19300196">
          <a:off x="4354509" y="2276506"/>
          <a:ext cx="1715726" cy="538259"/>
        </a:xfrm>
        <a:prstGeom prst="leftArrow">
          <a:avLst>
            <a:gd name="adj1" fmla="val 60000"/>
            <a:gd name="adj2" fmla="val 50000"/>
          </a:avLst>
        </a:prstGeom>
        <a:solidFill>
          <a:schemeClr val="accent4">
            <a:hueOff val="-4135930"/>
            <a:satOff val="23223"/>
            <a:lumOff val="-1078"/>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05F16AE0-4EF1-734F-8D63-D758673666EB}">
      <dsp:nvSpPr>
        <dsp:cNvPr id="0" name=""/>
        <dsp:cNvSpPr/>
      </dsp:nvSpPr>
      <dsp:spPr>
        <a:xfrm>
          <a:off x="5034182" y="1412776"/>
          <a:ext cx="1702285" cy="1201639"/>
        </a:xfrm>
        <a:prstGeom prst="roundRect">
          <a:avLst>
            <a:gd name="adj" fmla="val 10000"/>
          </a:avLst>
        </a:prstGeom>
        <a:solidFill>
          <a:schemeClr val="accent4">
            <a:hueOff val="-4135930"/>
            <a:satOff val="23223"/>
            <a:lumOff val="-1078"/>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it-IT" sz="1400" kern="1200" dirty="0">
              <a:solidFill>
                <a:srgbClr val="000000"/>
              </a:solidFill>
            </a:rPr>
            <a:t>Relazioni Commissione Paritetiche Docenti-Studenti</a:t>
          </a:r>
        </a:p>
      </dsp:txBody>
      <dsp:txXfrm>
        <a:off x="5069377" y="1447971"/>
        <a:ext cx="1631895" cy="1131249"/>
      </dsp:txXfrm>
    </dsp:sp>
    <dsp:sp modelId="{F8AE531C-0326-6D4E-8C0E-2036F1A1A607}">
      <dsp:nvSpPr>
        <dsp:cNvPr id="0" name=""/>
        <dsp:cNvSpPr/>
      </dsp:nvSpPr>
      <dsp:spPr>
        <a:xfrm rot="117155">
          <a:off x="4754561" y="3518037"/>
          <a:ext cx="1563244" cy="538259"/>
        </a:xfrm>
        <a:prstGeom prst="leftArrow">
          <a:avLst>
            <a:gd name="adj1" fmla="val 60000"/>
            <a:gd name="adj2" fmla="val 50000"/>
          </a:avLst>
        </a:prstGeom>
        <a:solidFill>
          <a:schemeClr val="accent4">
            <a:hueOff val="-5514574"/>
            <a:satOff val="30963"/>
            <a:lumOff val="-1437"/>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5BBD9F1F-DAFD-734F-AEF8-551488BE2715}">
      <dsp:nvSpPr>
        <dsp:cNvPr id="0" name=""/>
        <dsp:cNvSpPr/>
      </dsp:nvSpPr>
      <dsp:spPr>
        <a:xfrm>
          <a:off x="5656332" y="3284982"/>
          <a:ext cx="1322040" cy="1057632"/>
        </a:xfrm>
        <a:prstGeom prst="roundRect">
          <a:avLst>
            <a:gd name="adj" fmla="val 10000"/>
          </a:avLst>
        </a:prstGeom>
        <a:solidFill>
          <a:schemeClr val="accent4">
            <a:hueOff val="-5514574"/>
            <a:satOff val="30963"/>
            <a:lumOff val="-1437"/>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it-IT" sz="1400" kern="1200" dirty="0">
              <a:solidFill>
                <a:srgbClr val="000000"/>
              </a:solidFill>
            </a:rPr>
            <a:t>Indicatori ANVUR</a:t>
          </a:r>
        </a:p>
      </dsp:txBody>
      <dsp:txXfrm>
        <a:off x="5687309" y="3315959"/>
        <a:ext cx="1260086" cy="995678"/>
      </dsp:txXfrm>
    </dsp:sp>
    <dsp:sp modelId="{C4961919-5886-49FB-8F83-AC3CC9AB953A}">
      <dsp:nvSpPr>
        <dsp:cNvPr id="0" name=""/>
        <dsp:cNvSpPr/>
      </dsp:nvSpPr>
      <dsp:spPr>
        <a:xfrm rot="18374753">
          <a:off x="2351315" y="4576918"/>
          <a:ext cx="920930" cy="538259"/>
        </a:xfrm>
        <a:prstGeom prst="leftArrow">
          <a:avLst>
            <a:gd name="adj1" fmla="val 60000"/>
            <a:gd name="adj2" fmla="val 50000"/>
          </a:avLst>
        </a:prstGeom>
        <a:solidFill>
          <a:schemeClr val="accent4">
            <a:hueOff val="-6893216"/>
            <a:satOff val="38704"/>
            <a:lumOff val="-1797"/>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17E87B4D-4CA4-43E6-8975-99EB762ACA74}">
      <dsp:nvSpPr>
        <dsp:cNvPr id="0" name=""/>
        <dsp:cNvSpPr/>
      </dsp:nvSpPr>
      <dsp:spPr>
        <a:xfrm>
          <a:off x="1224128" y="5074161"/>
          <a:ext cx="1322040" cy="1057632"/>
        </a:xfrm>
        <a:prstGeom prst="roundRect">
          <a:avLst>
            <a:gd name="adj" fmla="val 10000"/>
          </a:avLst>
        </a:prstGeom>
        <a:solidFill>
          <a:schemeClr val="accent4">
            <a:hueOff val="-6893216"/>
            <a:satOff val="38704"/>
            <a:lumOff val="-1797"/>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it-IT" sz="1400" kern="1200" dirty="0">
              <a:solidFill>
                <a:srgbClr val="000000"/>
              </a:solidFill>
            </a:rPr>
            <a:t>Seleziona e valuta i </a:t>
          </a:r>
          <a:r>
            <a:rPr lang="it-IT" sz="1400" kern="1200" dirty="0" err="1">
              <a:solidFill>
                <a:srgbClr val="000000"/>
              </a:solidFill>
            </a:rPr>
            <a:t>CdS</a:t>
          </a:r>
          <a:r>
            <a:rPr lang="it-IT" sz="1400" kern="1200" dirty="0">
              <a:solidFill>
                <a:srgbClr val="000000"/>
              </a:solidFill>
            </a:rPr>
            <a:t> a rotazione e i Dipartimenti</a:t>
          </a:r>
        </a:p>
      </dsp:txBody>
      <dsp:txXfrm>
        <a:off x="1255105" y="5105138"/>
        <a:ext cx="1260086" cy="995678"/>
      </dsp:txXfrm>
    </dsp:sp>
    <dsp:sp modelId="{9C1C02A5-957E-7544-8E18-8D808C85F34A}">
      <dsp:nvSpPr>
        <dsp:cNvPr id="0" name=""/>
        <dsp:cNvSpPr/>
      </dsp:nvSpPr>
      <dsp:spPr>
        <a:xfrm rot="3334051" flipH="1">
          <a:off x="4068630" y="4659876"/>
          <a:ext cx="839233" cy="538259"/>
        </a:xfrm>
        <a:prstGeom prst="leftArrow">
          <a:avLst>
            <a:gd name="adj1" fmla="val 60000"/>
            <a:gd name="adj2" fmla="val 50000"/>
          </a:avLst>
        </a:prstGeom>
        <a:solidFill>
          <a:schemeClr val="accent4">
            <a:hueOff val="-8271860"/>
            <a:satOff val="46445"/>
            <a:lumOff val="-2156"/>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63D1C2FC-598F-0C4C-8741-11DD073198A0}">
      <dsp:nvSpPr>
        <dsp:cNvPr id="0" name=""/>
        <dsp:cNvSpPr/>
      </dsp:nvSpPr>
      <dsp:spPr>
        <a:xfrm>
          <a:off x="4824524" y="5123821"/>
          <a:ext cx="1163157" cy="1004570"/>
        </a:xfrm>
        <a:prstGeom prst="roundRect">
          <a:avLst/>
        </a:prstGeom>
        <a:solidFill>
          <a:schemeClr val="accent4">
            <a:hueOff val="-8271860"/>
            <a:satOff val="46445"/>
            <a:lumOff val="-2156"/>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it-IT" sz="1400" kern="1200" dirty="0">
              <a:solidFill>
                <a:srgbClr val="000000"/>
              </a:solidFill>
            </a:rPr>
            <a:t>Relazione Annuale (ANVUR)</a:t>
          </a:r>
        </a:p>
      </dsp:txBody>
      <dsp:txXfrm>
        <a:off x="4873563" y="5172860"/>
        <a:ext cx="1065079" cy="90649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202963-3D38-3546-B709-65FA2E62E997}">
      <dsp:nvSpPr>
        <dsp:cNvPr id="0" name=""/>
        <dsp:cNvSpPr/>
      </dsp:nvSpPr>
      <dsp:spPr>
        <a:xfrm rot="8700479">
          <a:off x="2625996" y="4743479"/>
          <a:ext cx="423793" cy="0"/>
        </a:xfrm>
        <a:custGeom>
          <a:avLst/>
          <a:gdLst/>
          <a:ahLst/>
          <a:cxnLst/>
          <a:rect l="0" t="0" r="0" b="0"/>
          <a:pathLst>
            <a:path>
              <a:moveTo>
                <a:pt x="0" y="0"/>
              </a:moveTo>
              <a:lnTo>
                <a:pt x="423793" y="0"/>
              </a:lnTo>
            </a:path>
          </a:pathLst>
        </a:custGeom>
        <a:noFill/>
        <a:ln w="12700"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22D8B90-415C-0D41-9AF3-54D4BF8D843D}">
      <dsp:nvSpPr>
        <dsp:cNvPr id="0" name=""/>
        <dsp:cNvSpPr/>
      </dsp:nvSpPr>
      <dsp:spPr>
        <a:xfrm rot="2099521">
          <a:off x="4569733" y="4744992"/>
          <a:ext cx="429071" cy="0"/>
        </a:xfrm>
        <a:custGeom>
          <a:avLst/>
          <a:gdLst/>
          <a:ahLst/>
          <a:cxnLst/>
          <a:rect l="0" t="0" r="0" b="0"/>
          <a:pathLst>
            <a:path>
              <a:moveTo>
                <a:pt x="0" y="0"/>
              </a:moveTo>
              <a:lnTo>
                <a:pt x="429071" y="0"/>
              </a:lnTo>
            </a:path>
          </a:pathLst>
        </a:custGeom>
        <a:noFill/>
        <a:ln w="12700"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8AA9CAB-82E2-EC42-B793-C436368A7EDF}">
      <dsp:nvSpPr>
        <dsp:cNvPr id="0" name=""/>
        <dsp:cNvSpPr/>
      </dsp:nvSpPr>
      <dsp:spPr>
        <a:xfrm rot="16189184">
          <a:off x="3574783" y="3157722"/>
          <a:ext cx="464736" cy="0"/>
        </a:xfrm>
        <a:custGeom>
          <a:avLst/>
          <a:gdLst/>
          <a:ahLst/>
          <a:cxnLst/>
          <a:rect l="0" t="0" r="0" b="0"/>
          <a:pathLst>
            <a:path>
              <a:moveTo>
                <a:pt x="0" y="0"/>
              </a:moveTo>
              <a:lnTo>
                <a:pt x="464736" y="0"/>
              </a:lnTo>
            </a:path>
          </a:pathLst>
        </a:custGeom>
        <a:noFill/>
        <a:ln w="12700"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6153B6E-DDCD-3746-865F-BC07DCC4AA6A}">
      <dsp:nvSpPr>
        <dsp:cNvPr id="0" name=""/>
        <dsp:cNvSpPr/>
      </dsp:nvSpPr>
      <dsp:spPr>
        <a:xfrm>
          <a:off x="3011485" y="3390089"/>
          <a:ext cx="1597028" cy="1345829"/>
        </a:xfrm>
        <a:prstGeom prst="roundRect">
          <a:avLst/>
        </a:prstGeom>
        <a:solidFill>
          <a:schemeClr val="accent4">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it-IT" sz="1800" kern="1200" dirty="0">
              <a:solidFill>
                <a:srgbClr val="000000"/>
              </a:solidFill>
            </a:rPr>
            <a:t>Nucleo di Valutazione: valuta</a:t>
          </a:r>
        </a:p>
      </dsp:txBody>
      <dsp:txXfrm>
        <a:off x="3077183" y="3455787"/>
        <a:ext cx="1465632" cy="1214433"/>
      </dsp:txXfrm>
    </dsp:sp>
    <dsp:sp modelId="{08B92DE4-A829-7840-AAA4-DF6A803D1A64}">
      <dsp:nvSpPr>
        <dsp:cNvPr id="0" name=""/>
        <dsp:cNvSpPr/>
      </dsp:nvSpPr>
      <dsp:spPr>
        <a:xfrm>
          <a:off x="3078026" y="1724337"/>
          <a:ext cx="1453008" cy="1201017"/>
        </a:xfrm>
        <a:prstGeom prst="roundRect">
          <a:avLst/>
        </a:prstGeom>
        <a:solidFill>
          <a:schemeClr val="accent4">
            <a:hueOff val="-1181694"/>
            <a:satOff val="6635"/>
            <a:lumOff val="-308"/>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it-IT" sz="1800" kern="1200" dirty="0">
              <a:solidFill>
                <a:srgbClr val="000000"/>
              </a:solidFill>
            </a:rPr>
            <a:t>Presidio di Qualità: gestisce le informazioni</a:t>
          </a:r>
        </a:p>
      </dsp:txBody>
      <dsp:txXfrm>
        <a:off x="3136655" y="1782966"/>
        <a:ext cx="1335750" cy="1083759"/>
      </dsp:txXfrm>
    </dsp:sp>
    <dsp:sp modelId="{F21ECFC4-34EE-0540-BA80-767DFA201AF0}">
      <dsp:nvSpPr>
        <dsp:cNvPr id="0" name=""/>
        <dsp:cNvSpPr/>
      </dsp:nvSpPr>
      <dsp:spPr>
        <a:xfrm rot="10800000">
          <a:off x="2881037" y="2324846"/>
          <a:ext cx="196989" cy="0"/>
        </a:xfrm>
        <a:custGeom>
          <a:avLst/>
          <a:gdLst/>
          <a:ahLst/>
          <a:cxnLst/>
          <a:rect l="0" t="0" r="0" b="0"/>
          <a:pathLst>
            <a:path>
              <a:moveTo>
                <a:pt x="0" y="0"/>
              </a:moveTo>
              <a:lnTo>
                <a:pt x="196989" y="0"/>
              </a:lnTo>
            </a:path>
          </a:pathLst>
        </a:custGeom>
        <a:noFill/>
        <a:ln w="12700"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D704570-27EF-B043-AF79-CD00FC5278BB}">
      <dsp:nvSpPr>
        <dsp:cNvPr id="0" name=""/>
        <dsp:cNvSpPr/>
      </dsp:nvSpPr>
      <dsp:spPr>
        <a:xfrm>
          <a:off x="1720812" y="1864755"/>
          <a:ext cx="1160224" cy="920181"/>
        </a:xfrm>
        <a:prstGeom prst="roundRect">
          <a:avLst/>
        </a:prstGeom>
        <a:solidFill>
          <a:schemeClr val="accent4">
            <a:hueOff val="-2363389"/>
            <a:satOff val="13270"/>
            <a:lumOff val="-616"/>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it-IT" sz="1400" kern="1200" dirty="0">
              <a:solidFill>
                <a:srgbClr val="000000"/>
              </a:solidFill>
            </a:rPr>
            <a:t>Schede SUA-CDS e SUA-RD,</a:t>
          </a:r>
        </a:p>
        <a:p>
          <a:pPr marL="0" lvl="0" indent="0" algn="ctr" defTabSz="622300">
            <a:lnSpc>
              <a:spcPct val="90000"/>
            </a:lnSpc>
            <a:spcBef>
              <a:spcPct val="0"/>
            </a:spcBef>
            <a:spcAft>
              <a:spcPct val="35000"/>
            </a:spcAft>
            <a:buNone/>
          </a:pPr>
          <a:r>
            <a:rPr lang="it-IT" sz="1400" kern="1200" dirty="0">
              <a:solidFill>
                <a:srgbClr val="000000"/>
              </a:solidFill>
            </a:rPr>
            <a:t>Riesami ciclici</a:t>
          </a:r>
        </a:p>
      </dsp:txBody>
      <dsp:txXfrm>
        <a:off x="1765732" y="1909675"/>
        <a:ext cx="1070384" cy="830341"/>
      </dsp:txXfrm>
    </dsp:sp>
    <dsp:sp modelId="{0064A69F-3B68-ED4F-AA03-2B11C4BE5EC8}">
      <dsp:nvSpPr>
        <dsp:cNvPr id="0" name=""/>
        <dsp:cNvSpPr/>
      </dsp:nvSpPr>
      <dsp:spPr>
        <a:xfrm rot="14400000">
          <a:off x="3239129" y="1598072"/>
          <a:ext cx="291597" cy="0"/>
        </a:xfrm>
        <a:prstGeom prst="rightArrow">
          <a:avLst/>
        </a:prstGeom>
        <a:noFill/>
        <a:ln w="12700"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7997E03-50DB-D749-9FC0-3F641DFD6518}">
      <dsp:nvSpPr>
        <dsp:cNvPr id="0" name=""/>
        <dsp:cNvSpPr/>
      </dsp:nvSpPr>
      <dsp:spPr>
        <a:xfrm>
          <a:off x="2433048" y="573563"/>
          <a:ext cx="1239358" cy="898243"/>
        </a:xfrm>
        <a:prstGeom prst="roundRect">
          <a:avLst/>
        </a:prstGeom>
        <a:solidFill>
          <a:schemeClr val="accent4">
            <a:hueOff val="-3545083"/>
            <a:satOff val="19905"/>
            <a:lumOff val="-924"/>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it-IT" sz="1400" kern="1200" dirty="0">
              <a:solidFill>
                <a:schemeClr val="tx1"/>
              </a:solidFill>
            </a:rPr>
            <a:t>Monitoraggio Indicatori e Schede annuali</a:t>
          </a:r>
        </a:p>
      </dsp:txBody>
      <dsp:txXfrm>
        <a:off x="2476897" y="617412"/>
        <a:ext cx="1151660" cy="810545"/>
      </dsp:txXfrm>
    </dsp:sp>
    <dsp:sp modelId="{8F1C9A8A-84CA-AE43-8E47-5210B486FFA1}">
      <dsp:nvSpPr>
        <dsp:cNvPr id="0" name=""/>
        <dsp:cNvSpPr/>
      </dsp:nvSpPr>
      <dsp:spPr>
        <a:xfrm rot="18000000">
          <a:off x="4078335" y="1598072"/>
          <a:ext cx="291597" cy="0"/>
        </a:xfrm>
        <a:custGeom>
          <a:avLst/>
          <a:gdLst/>
          <a:ahLst/>
          <a:cxnLst/>
          <a:rect l="0" t="0" r="0" b="0"/>
          <a:pathLst>
            <a:path>
              <a:moveTo>
                <a:pt x="0" y="0"/>
              </a:moveTo>
              <a:lnTo>
                <a:pt x="291597" y="0"/>
              </a:lnTo>
            </a:path>
          </a:pathLst>
        </a:custGeom>
        <a:noFill/>
        <a:ln w="12700"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37657AD-E22B-2C48-AF6F-D66F93144000}">
      <dsp:nvSpPr>
        <dsp:cNvPr id="0" name=""/>
        <dsp:cNvSpPr/>
      </dsp:nvSpPr>
      <dsp:spPr>
        <a:xfrm>
          <a:off x="3928093" y="573563"/>
          <a:ext cx="1256481" cy="898243"/>
        </a:xfrm>
        <a:prstGeom prst="roundRect">
          <a:avLst/>
        </a:prstGeom>
        <a:solidFill>
          <a:schemeClr val="accent4">
            <a:hueOff val="-4726777"/>
            <a:satOff val="26540"/>
            <a:lumOff val="-1232"/>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it-IT" sz="1100" i="0" kern="1200" dirty="0">
              <a:solidFill>
                <a:srgbClr val="000000"/>
              </a:solidFill>
            </a:rPr>
            <a:t>Raccomandazioni e condizioni poste da</a:t>
          </a:r>
          <a:r>
            <a:rPr lang="it-IT" sz="1100" kern="1200" dirty="0">
              <a:solidFill>
                <a:srgbClr val="000000"/>
              </a:solidFill>
            </a:rPr>
            <a:t> </a:t>
          </a:r>
        </a:p>
        <a:p>
          <a:pPr marL="0" lvl="0" indent="0" algn="ctr" defTabSz="488950">
            <a:lnSpc>
              <a:spcPct val="90000"/>
            </a:lnSpc>
            <a:spcBef>
              <a:spcPct val="0"/>
            </a:spcBef>
            <a:spcAft>
              <a:spcPct val="35000"/>
            </a:spcAft>
            <a:buNone/>
          </a:pPr>
          <a:r>
            <a:rPr lang="it-IT" sz="1200" kern="1200" dirty="0">
              <a:solidFill>
                <a:srgbClr val="000000"/>
              </a:solidFill>
            </a:rPr>
            <a:t>ANVUR </a:t>
          </a:r>
        </a:p>
      </dsp:txBody>
      <dsp:txXfrm>
        <a:off x="3971942" y="617412"/>
        <a:ext cx="1168783" cy="810545"/>
      </dsp:txXfrm>
    </dsp:sp>
    <dsp:sp modelId="{F29819C5-1428-E34E-BB03-AB2B431EB47B}">
      <dsp:nvSpPr>
        <dsp:cNvPr id="0" name=""/>
        <dsp:cNvSpPr/>
      </dsp:nvSpPr>
      <dsp:spPr>
        <a:xfrm>
          <a:off x="4531035" y="2324846"/>
          <a:ext cx="186052" cy="0"/>
        </a:xfrm>
        <a:custGeom>
          <a:avLst/>
          <a:gdLst/>
          <a:ahLst/>
          <a:cxnLst/>
          <a:rect l="0" t="0" r="0" b="0"/>
          <a:pathLst>
            <a:path>
              <a:moveTo>
                <a:pt x="0" y="0"/>
              </a:moveTo>
              <a:lnTo>
                <a:pt x="186052" y="0"/>
              </a:lnTo>
            </a:path>
          </a:pathLst>
        </a:custGeom>
        <a:noFill/>
        <a:ln w="12700"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54190F1-2787-7F4C-8163-A8AF109BD471}">
      <dsp:nvSpPr>
        <dsp:cNvPr id="0" name=""/>
        <dsp:cNvSpPr/>
      </dsp:nvSpPr>
      <dsp:spPr>
        <a:xfrm>
          <a:off x="4717087" y="1864755"/>
          <a:ext cx="1182100" cy="920181"/>
        </a:xfrm>
        <a:prstGeom prst="roundRect">
          <a:avLst/>
        </a:prstGeom>
        <a:solidFill>
          <a:schemeClr val="accent4">
            <a:hueOff val="-5908472"/>
            <a:satOff val="33175"/>
            <a:lumOff val="-154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it-IT" sz="1400" kern="1200" dirty="0">
              <a:solidFill>
                <a:srgbClr val="000000"/>
              </a:solidFill>
            </a:rPr>
            <a:t>Relazioni Commissioni Paritetiche</a:t>
          </a:r>
        </a:p>
      </dsp:txBody>
      <dsp:txXfrm>
        <a:off x="4762007" y="1909675"/>
        <a:ext cx="1092260" cy="830341"/>
      </dsp:txXfrm>
    </dsp:sp>
    <dsp:sp modelId="{C886A872-A5C5-004E-ADFB-5171FFEAD2F7}">
      <dsp:nvSpPr>
        <dsp:cNvPr id="0" name=""/>
        <dsp:cNvSpPr/>
      </dsp:nvSpPr>
      <dsp:spPr>
        <a:xfrm>
          <a:off x="4960023" y="4713354"/>
          <a:ext cx="1160657" cy="1121794"/>
        </a:xfrm>
        <a:prstGeom prst="roundRect">
          <a:avLst/>
        </a:prstGeom>
        <a:solidFill>
          <a:schemeClr val="accent4">
            <a:hueOff val="-7090166"/>
            <a:satOff val="39810"/>
            <a:lumOff val="-1848"/>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it-IT" sz="1400" kern="1200" dirty="0">
              <a:solidFill>
                <a:srgbClr val="000000"/>
              </a:solidFill>
            </a:rPr>
            <a:t>Dipartimenti</a:t>
          </a:r>
        </a:p>
      </dsp:txBody>
      <dsp:txXfrm>
        <a:off x="5014784" y="4768115"/>
        <a:ext cx="1051135" cy="1012272"/>
      </dsp:txXfrm>
    </dsp:sp>
    <dsp:sp modelId="{8CF56B1B-0C42-D84E-8120-76D341E3FBE1}">
      <dsp:nvSpPr>
        <dsp:cNvPr id="0" name=""/>
        <dsp:cNvSpPr/>
      </dsp:nvSpPr>
      <dsp:spPr>
        <a:xfrm>
          <a:off x="1494995" y="4739075"/>
          <a:ext cx="1169305" cy="1070351"/>
        </a:xfrm>
        <a:prstGeom prst="roundRect">
          <a:avLst/>
        </a:prstGeom>
        <a:solidFill>
          <a:schemeClr val="accent4">
            <a:hueOff val="-8271860"/>
            <a:satOff val="46445"/>
            <a:lumOff val="-2156"/>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it-IT" sz="1400" kern="1200" dirty="0">
              <a:solidFill>
                <a:srgbClr val="000000"/>
              </a:solidFill>
            </a:rPr>
            <a:t>Corsi di Studio</a:t>
          </a:r>
        </a:p>
      </dsp:txBody>
      <dsp:txXfrm>
        <a:off x="1547245" y="4791325"/>
        <a:ext cx="1064805" cy="965851"/>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E725735-0722-E045-A8AF-DD4F87CC7E64}" type="datetimeFigureOut">
              <a:rPr lang="it-IT" smtClean="0"/>
              <a:t>25/09/18</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CB2C038-610D-A245-9535-FA4AD8364FAE}" type="slidenum">
              <a:rPr lang="it-IT" smtClean="0"/>
              <a:t>‹N›</a:t>
            </a:fld>
            <a:endParaRPr lang="it-IT"/>
          </a:p>
        </p:txBody>
      </p:sp>
    </p:spTree>
    <p:extLst>
      <p:ext uri="{BB962C8B-B14F-4D97-AF65-F5344CB8AC3E}">
        <p14:creationId xmlns:p14="http://schemas.microsoft.com/office/powerpoint/2010/main" val="16258142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F289AF-76C3-4481-922E-B2FCF22405EA}" type="datetimeFigureOut">
              <a:rPr lang="it-IT" smtClean="0"/>
              <a:t>25/09/18</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005019-4456-440A-8336-C350D20883A8}" type="slidenum">
              <a:rPr lang="it-IT" smtClean="0"/>
              <a:t>‹N›</a:t>
            </a:fld>
            <a:endParaRPr lang="it-IT"/>
          </a:p>
        </p:txBody>
      </p:sp>
    </p:spTree>
    <p:extLst>
      <p:ext uri="{BB962C8B-B14F-4D97-AF65-F5344CB8AC3E}">
        <p14:creationId xmlns:p14="http://schemas.microsoft.com/office/powerpoint/2010/main" val="387031136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Nell’intestazione</a:t>
            </a:r>
            <a:r>
              <a:rPr lang="it-IT" baseline="0" dirty="0"/>
              <a:t> sulla colonna a destra sfondo blu manca, per ogni slide la A: «AVA 2.0»</a:t>
            </a:r>
            <a:endParaRPr lang="it-IT" dirty="0"/>
          </a:p>
        </p:txBody>
      </p:sp>
      <p:sp>
        <p:nvSpPr>
          <p:cNvPr id="4" name="Segnaposto numero diapositiva 3"/>
          <p:cNvSpPr>
            <a:spLocks noGrp="1"/>
          </p:cNvSpPr>
          <p:nvPr>
            <p:ph type="sldNum" sz="quarter" idx="10"/>
          </p:nvPr>
        </p:nvSpPr>
        <p:spPr/>
        <p:txBody>
          <a:bodyPr/>
          <a:lstStyle/>
          <a:p>
            <a:fld id="{36005019-4456-440A-8336-C350D20883A8}" type="slidenum">
              <a:rPr lang="it-IT" smtClean="0"/>
              <a:t>1</a:t>
            </a:fld>
            <a:endParaRPr lang="it-IT"/>
          </a:p>
        </p:txBody>
      </p:sp>
    </p:spTree>
    <p:extLst>
      <p:ext uri="{BB962C8B-B14F-4D97-AF65-F5344CB8AC3E}">
        <p14:creationId xmlns:p14="http://schemas.microsoft.com/office/powerpoint/2010/main" val="3111286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36005019-4456-440A-8336-C350D20883A8}" type="slidenum">
              <a:rPr lang="it-IT" smtClean="0"/>
              <a:t>12</a:t>
            </a:fld>
            <a:endParaRPr lang="it-IT"/>
          </a:p>
        </p:txBody>
      </p:sp>
    </p:spTree>
    <p:extLst>
      <p:ext uri="{BB962C8B-B14F-4D97-AF65-F5344CB8AC3E}">
        <p14:creationId xmlns:p14="http://schemas.microsoft.com/office/powerpoint/2010/main" val="3340805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Requisiti</a:t>
            </a:r>
            <a:r>
              <a:rPr lang="en-US" dirty="0"/>
              <a:t> (1-4) e </a:t>
            </a:r>
            <a:r>
              <a:rPr lang="en-US" dirty="0" err="1"/>
              <a:t>indicatori</a:t>
            </a:r>
            <a:endParaRPr lang="en-US" dirty="0"/>
          </a:p>
          <a:p>
            <a:r>
              <a:rPr lang="en-US" dirty="0" err="1"/>
              <a:t>Sono</a:t>
            </a:r>
            <a:r>
              <a:rPr lang="en-US" dirty="0"/>
              <a:t> </a:t>
            </a:r>
            <a:r>
              <a:rPr lang="en-US" dirty="0" err="1"/>
              <a:t>formulati</a:t>
            </a:r>
            <a:r>
              <a:rPr lang="en-US" baseline="0" dirty="0"/>
              <a:t> </a:t>
            </a:r>
            <a:r>
              <a:rPr lang="en-US" baseline="0" dirty="0" err="1"/>
              <a:t>sulla</a:t>
            </a:r>
            <a:r>
              <a:rPr lang="en-US" baseline="0" dirty="0"/>
              <a:t> base di ESG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S</a:t>
            </a:r>
            <a:r>
              <a:rPr lang="it-IT" sz="1200" dirty="0"/>
              <a:t>oggetti esterni:</a:t>
            </a:r>
            <a:r>
              <a:rPr lang="it-IT" sz="1200" baseline="0" dirty="0"/>
              <a:t> </a:t>
            </a:r>
            <a:r>
              <a:rPr lang="it-IT" sz="1200" dirty="0"/>
              <a:t>per es. imprese</a:t>
            </a:r>
          </a:p>
          <a:p>
            <a:endParaRPr lang="en-US" dirty="0"/>
          </a:p>
        </p:txBody>
      </p:sp>
      <p:sp>
        <p:nvSpPr>
          <p:cNvPr id="4" name="Slide Number Placeholder 3"/>
          <p:cNvSpPr>
            <a:spLocks noGrp="1"/>
          </p:cNvSpPr>
          <p:nvPr>
            <p:ph type="sldNum" sz="quarter" idx="10"/>
          </p:nvPr>
        </p:nvSpPr>
        <p:spPr/>
        <p:txBody>
          <a:bodyPr/>
          <a:lstStyle/>
          <a:p>
            <a:fld id="{36005019-4456-440A-8336-C350D20883A8}" type="slidenum">
              <a:rPr lang="it-IT" smtClean="0"/>
              <a:t>13</a:t>
            </a:fld>
            <a:endParaRPr lang="it-IT"/>
          </a:p>
        </p:txBody>
      </p:sp>
    </p:spTree>
    <p:extLst>
      <p:ext uri="{BB962C8B-B14F-4D97-AF65-F5344CB8AC3E}">
        <p14:creationId xmlns:p14="http://schemas.microsoft.com/office/powerpoint/2010/main" val="3557369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t>
            </a:r>
            <a:r>
              <a:rPr lang="en-US" dirty="0" err="1"/>
              <a:t>requisiti</a:t>
            </a:r>
            <a:r>
              <a:rPr lang="en-US" baseline="0" dirty="0"/>
              <a:t> prima </a:t>
            </a:r>
            <a:r>
              <a:rPr lang="en-US" dirty="0" err="1"/>
              <a:t>erano</a:t>
            </a:r>
            <a:r>
              <a:rPr lang="en-US" dirty="0"/>
              <a:t> 7</a:t>
            </a:r>
            <a:r>
              <a:rPr lang="en-US" baseline="0" dirty="0"/>
              <a:t> </a:t>
            </a:r>
            <a:r>
              <a:rPr lang="en-US" baseline="0" dirty="0" err="1"/>
              <a:t>ora</a:t>
            </a:r>
            <a:r>
              <a:rPr lang="en-US" baseline="0" dirty="0"/>
              <a:t> </a:t>
            </a:r>
            <a:r>
              <a:rPr lang="en-US" baseline="0" dirty="0" err="1"/>
              <a:t>sono</a:t>
            </a:r>
            <a:r>
              <a:rPr lang="en-US" baseline="0" dirty="0"/>
              <a:t> 4. In  color </a:t>
            </a:r>
            <a:r>
              <a:rPr lang="en-US" baseline="0" dirty="0" err="1"/>
              <a:t>prugna</a:t>
            </a:r>
            <a:r>
              <a:rPr lang="en-US" baseline="0" dirty="0"/>
              <a:t> un </a:t>
            </a:r>
            <a:r>
              <a:rPr lang="en-US" baseline="0" dirty="0" err="1"/>
              <a:t>elemento</a:t>
            </a:r>
            <a:r>
              <a:rPr lang="en-US" baseline="0" dirty="0"/>
              <a:t> </a:t>
            </a:r>
            <a:r>
              <a:rPr lang="en-US" baseline="0" dirty="0" err="1"/>
              <a:t>completamente</a:t>
            </a:r>
            <a:r>
              <a:rPr lang="en-US" baseline="0" dirty="0"/>
              <a:t> </a:t>
            </a:r>
            <a:r>
              <a:rPr lang="en-US" baseline="0" dirty="0" err="1"/>
              <a:t>nuovo</a:t>
            </a:r>
            <a:r>
              <a:rPr lang="en-US" baseline="0" dirty="0"/>
              <a:t> </a:t>
            </a:r>
            <a:r>
              <a:rPr lang="en-US" baseline="0" dirty="0" err="1"/>
              <a:t>incentrato</a:t>
            </a:r>
            <a:r>
              <a:rPr lang="en-US" baseline="0" dirty="0"/>
              <a:t> </a:t>
            </a:r>
            <a:r>
              <a:rPr lang="en-US" baseline="0" dirty="0" err="1"/>
              <a:t>sulla</a:t>
            </a:r>
            <a:r>
              <a:rPr lang="en-US" baseline="0" dirty="0"/>
              <a:t> </a:t>
            </a:r>
            <a:r>
              <a:rPr lang="en-US" baseline="0" dirty="0" err="1"/>
              <a:t>partecipazione</a:t>
            </a:r>
            <a:r>
              <a:rPr lang="en-US" baseline="0" dirty="0"/>
              <a:t> </a:t>
            </a:r>
            <a:r>
              <a:rPr lang="en-US" baseline="0" dirty="0" err="1"/>
              <a:t>dello</a:t>
            </a:r>
            <a:r>
              <a:rPr lang="en-US" baseline="0" dirty="0"/>
              <a:t> </a:t>
            </a:r>
            <a:r>
              <a:rPr lang="en-US" baseline="0" dirty="0" err="1"/>
              <a:t>studente</a:t>
            </a:r>
            <a:endParaRPr lang="en-US" dirty="0"/>
          </a:p>
        </p:txBody>
      </p:sp>
      <p:sp>
        <p:nvSpPr>
          <p:cNvPr id="4" name="Slide Number Placeholder 3"/>
          <p:cNvSpPr>
            <a:spLocks noGrp="1"/>
          </p:cNvSpPr>
          <p:nvPr>
            <p:ph type="sldNum" sz="quarter" idx="10"/>
          </p:nvPr>
        </p:nvSpPr>
        <p:spPr/>
        <p:txBody>
          <a:bodyPr/>
          <a:lstStyle/>
          <a:p>
            <a:fld id="{36005019-4456-440A-8336-C350D20883A8}" type="slidenum">
              <a:rPr lang="it-IT" smtClean="0"/>
              <a:t>14</a:t>
            </a:fld>
            <a:endParaRPr lang="it-IT"/>
          </a:p>
        </p:txBody>
      </p:sp>
    </p:spTree>
    <p:extLst>
      <p:ext uri="{BB962C8B-B14F-4D97-AF65-F5344CB8AC3E}">
        <p14:creationId xmlns:p14="http://schemas.microsoft.com/office/powerpoint/2010/main" val="37496069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Siccome</a:t>
            </a:r>
            <a:r>
              <a:rPr lang="en-US" baseline="0" dirty="0"/>
              <a:t> lo</a:t>
            </a:r>
            <a:r>
              <a:rPr lang="en-US" dirty="0"/>
              <a:t> </a:t>
            </a:r>
            <a:r>
              <a:rPr lang="en-US" dirty="0" err="1"/>
              <a:t>scopo</a:t>
            </a:r>
            <a:r>
              <a:rPr lang="en-US" dirty="0"/>
              <a:t> è di</a:t>
            </a:r>
            <a:r>
              <a:rPr lang="en-US" baseline="0" dirty="0"/>
              <a:t> </a:t>
            </a:r>
            <a:r>
              <a:rPr lang="en-US" baseline="0" dirty="0" err="1"/>
              <a:t>assicurarsi</a:t>
            </a:r>
            <a:r>
              <a:rPr lang="en-US" baseline="0" dirty="0"/>
              <a:t> </a:t>
            </a:r>
            <a:r>
              <a:rPr lang="en-US" baseline="0" dirty="0" err="1"/>
              <a:t>che</a:t>
            </a:r>
            <a:r>
              <a:rPr lang="en-US" baseline="0" dirty="0"/>
              <a:t> Anvur e </a:t>
            </a:r>
            <a:r>
              <a:rPr lang="en-US" baseline="0" dirty="0" err="1"/>
              <a:t>Atenei</a:t>
            </a:r>
            <a:r>
              <a:rPr lang="en-US" baseline="0" dirty="0"/>
              <a:t> </a:t>
            </a:r>
            <a:r>
              <a:rPr lang="en-US" baseline="0" dirty="0" err="1"/>
              <a:t>abbiano</a:t>
            </a:r>
            <a:r>
              <a:rPr lang="en-US" baseline="0" dirty="0"/>
              <a:t> </a:t>
            </a:r>
            <a:r>
              <a:rPr lang="en-US" baseline="0" dirty="0" err="1"/>
              <a:t>gli</a:t>
            </a:r>
            <a:r>
              <a:rPr lang="en-US" baseline="0" dirty="0"/>
              <a:t> </a:t>
            </a:r>
            <a:r>
              <a:rPr lang="en-US" baseline="0" dirty="0" err="1"/>
              <a:t>stessi</a:t>
            </a:r>
            <a:r>
              <a:rPr lang="en-US" baseline="0" dirty="0"/>
              <a:t> </a:t>
            </a:r>
            <a:r>
              <a:rPr lang="en-US" baseline="0" dirty="0" err="1"/>
              <a:t>dati</a:t>
            </a:r>
            <a:r>
              <a:rPr lang="en-US" baseline="0" dirty="0"/>
              <a:t>, </a:t>
            </a:r>
            <a:r>
              <a:rPr lang="it-IT" sz="1200" dirty="0"/>
              <a:t>ANVUR spiegherà loro come sono stati calcolati</a:t>
            </a:r>
            <a:endParaRPr lang="en-US" baseline="0" dirty="0"/>
          </a:p>
        </p:txBody>
      </p:sp>
      <p:sp>
        <p:nvSpPr>
          <p:cNvPr id="4" name="Slide Number Placeholder 3"/>
          <p:cNvSpPr>
            <a:spLocks noGrp="1"/>
          </p:cNvSpPr>
          <p:nvPr>
            <p:ph type="sldNum" sz="quarter" idx="10"/>
          </p:nvPr>
        </p:nvSpPr>
        <p:spPr/>
        <p:txBody>
          <a:bodyPr/>
          <a:lstStyle/>
          <a:p>
            <a:fld id="{36005019-4456-440A-8336-C350D20883A8}" type="slidenum">
              <a:rPr lang="it-IT" smtClean="0"/>
              <a:t>19</a:t>
            </a:fld>
            <a:endParaRPr lang="it-IT"/>
          </a:p>
        </p:txBody>
      </p:sp>
    </p:spTree>
    <p:extLst>
      <p:ext uri="{BB962C8B-B14F-4D97-AF65-F5344CB8AC3E}">
        <p14:creationId xmlns:p14="http://schemas.microsoft.com/office/powerpoint/2010/main" val="12043278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Siccome</a:t>
            </a:r>
            <a:r>
              <a:rPr lang="en-US" baseline="0" dirty="0"/>
              <a:t> lo</a:t>
            </a:r>
            <a:r>
              <a:rPr lang="en-US" dirty="0"/>
              <a:t> </a:t>
            </a:r>
            <a:r>
              <a:rPr lang="en-US" dirty="0" err="1"/>
              <a:t>scopo</a:t>
            </a:r>
            <a:r>
              <a:rPr lang="en-US" dirty="0"/>
              <a:t> è di</a:t>
            </a:r>
            <a:r>
              <a:rPr lang="en-US" baseline="0" dirty="0"/>
              <a:t> </a:t>
            </a:r>
            <a:r>
              <a:rPr lang="en-US" baseline="0" dirty="0" err="1"/>
              <a:t>assicurarsi</a:t>
            </a:r>
            <a:r>
              <a:rPr lang="en-US" baseline="0" dirty="0"/>
              <a:t> </a:t>
            </a:r>
            <a:r>
              <a:rPr lang="en-US" baseline="0" dirty="0" err="1"/>
              <a:t>che</a:t>
            </a:r>
            <a:r>
              <a:rPr lang="en-US" baseline="0" dirty="0"/>
              <a:t> Anvur e </a:t>
            </a:r>
            <a:r>
              <a:rPr lang="en-US" baseline="0" dirty="0" err="1"/>
              <a:t>Atenei</a:t>
            </a:r>
            <a:r>
              <a:rPr lang="en-US" baseline="0" dirty="0"/>
              <a:t> </a:t>
            </a:r>
            <a:r>
              <a:rPr lang="en-US" baseline="0" dirty="0" err="1"/>
              <a:t>abbiano</a:t>
            </a:r>
            <a:r>
              <a:rPr lang="en-US" baseline="0" dirty="0"/>
              <a:t> </a:t>
            </a:r>
            <a:r>
              <a:rPr lang="en-US" baseline="0" dirty="0" err="1"/>
              <a:t>gli</a:t>
            </a:r>
            <a:r>
              <a:rPr lang="en-US" baseline="0" dirty="0"/>
              <a:t> </a:t>
            </a:r>
            <a:r>
              <a:rPr lang="en-US" baseline="0" dirty="0" err="1"/>
              <a:t>stessi</a:t>
            </a:r>
            <a:r>
              <a:rPr lang="en-US" baseline="0" dirty="0"/>
              <a:t> </a:t>
            </a:r>
            <a:r>
              <a:rPr lang="en-US" baseline="0" dirty="0" err="1"/>
              <a:t>dati</a:t>
            </a:r>
            <a:r>
              <a:rPr lang="en-US" baseline="0" dirty="0"/>
              <a:t>, </a:t>
            </a:r>
            <a:r>
              <a:rPr lang="it-IT" sz="1200" dirty="0"/>
              <a:t>ANVUR spiegherà loro come sono stati calcolati</a:t>
            </a:r>
            <a:endParaRPr lang="en-US" baseline="0" dirty="0"/>
          </a:p>
        </p:txBody>
      </p:sp>
      <p:sp>
        <p:nvSpPr>
          <p:cNvPr id="4" name="Slide Number Placeholder 3"/>
          <p:cNvSpPr>
            <a:spLocks noGrp="1"/>
          </p:cNvSpPr>
          <p:nvPr>
            <p:ph type="sldNum" sz="quarter" idx="10"/>
          </p:nvPr>
        </p:nvSpPr>
        <p:spPr/>
        <p:txBody>
          <a:bodyPr/>
          <a:lstStyle/>
          <a:p>
            <a:fld id="{36005019-4456-440A-8336-C350D20883A8}" type="slidenum">
              <a:rPr lang="it-IT" smtClean="0"/>
              <a:t>20</a:t>
            </a:fld>
            <a:endParaRPr lang="it-IT"/>
          </a:p>
        </p:txBody>
      </p:sp>
    </p:spTree>
    <p:extLst>
      <p:ext uri="{BB962C8B-B14F-4D97-AF65-F5344CB8AC3E}">
        <p14:creationId xmlns:p14="http://schemas.microsoft.com/office/powerpoint/2010/main" val="4203131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36005019-4456-440A-8336-C350D20883A8}" type="slidenum">
              <a:rPr lang="it-IT" smtClean="0"/>
              <a:t>22</a:t>
            </a:fld>
            <a:endParaRPr lang="it-IT"/>
          </a:p>
        </p:txBody>
      </p:sp>
    </p:spTree>
    <p:extLst>
      <p:ext uri="{BB962C8B-B14F-4D97-AF65-F5344CB8AC3E}">
        <p14:creationId xmlns:p14="http://schemas.microsoft.com/office/powerpoint/2010/main" val="33408057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36005019-4456-440A-8336-C350D20883A8}" type="slidenum">
              <a:rPr lang="it-IT" smtClean="0"/>
              <a:t>28</a:t>
            </a:fld>
            <a:endParaRPr lang="it-IT"/>
          </a:p>
        </p:txBody>
      </p:sp>
    </p:spTree>
    <p:extLst>
      <p:ext uri="{BB962C8B-B14F-4D97-AF65-F5344CB8AC3E}">
        <p14:creationId xmlns:p14="http://schemas.microsoft.com/office/powerpoint/2010/main" val="33408057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36005019-4456-440A-8336-C350D20883A8}" type="slidenum">
              <a:rPr lang="it-IT" smtClean="0"/>
              <a:t>29</a:t>
            </a:fld>
            <a:endParaRPr lang="it-IT"/>
          </a:p>
        </p:txBody>
      </p:sp>
    </p:spTree>
    <p:extLst>
      <p:ext uri="{BB962C8B-B14F-4D97-AF65-F5344CB8AC3E}">
        <p14:creationId xmlns:p14="http://schemas.microsoft.com/office/powerpoint/2010/main" val="4170058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36005019-4456-440A-8336-C350D20883A8}" type="slidenum">
              <a:rPr lang="it-IT" smtClean="0"/>
              <a:t>2</a:t>
            </a:fld>
            <a:endParaRPr lang="it-IT"/>
          </a:p>
        </p:txBody>
      </p:sp>
    </p:spTree>
    <p:extLst>
      <p:ext uri="{BB962C8B-B14F-4D97-AF65-F5344CB8AC3E}">
        <p14:creationId xmlns:p14="http://schemas.microsoft.com/office/powerpoint/2010/main" val="3340805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36005019-4456-440A-8336-C350D20883A8}" type="slidenum">
              <a:rPr lang="it-IT" smtClean="0"/>
              <a:t>4</a:t>
            </a:fld>
            <a:endParaRPr lang="it-IT"/>
          </a:p>
        </p:txBody>
      </p:sp>
    </p:spTree>
    <p:extLst>
      <p:ext uri="{BB962C8B-B14F-4D97-AF65-F5344CB8AC3E}">
        <p14:creationId xmlns:p14="http://schemas.microsoft.com/office/powerpoint/2010/main" val="33408057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36005019-4456-440A-8336-C350D20883A8}" type="slidenum">
              <a:rPr lang="it-IT" smtClean="0"/>
              <a:t>5</a:t>
            </a:fld>
            <a:endParaRPr lang="it-IT"/>
          </a:p>
        </p:txBody>
      </p:sp>
    </p:spTree>
    <p:extLst>
      <p:ext uri="{BB962C8B-B14F-4D97-AF65-F5344CB8AC3E}">
        <p14:creationId xmlns:p14="http://schemas.microsoft.com/office/powerpoint/2010/main" val="3429172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a:solidFill>
                  <a:srgbClr val="000000"/>
                </a:solidFill>
              </a:rPr>
              <a:t>Definiamo qualità come il prodotto</a:t>
            </a:r>
            <a:r>
              <a:rPr lang="it-IT" sz="1200" baseline="0" dirty="0">
                <a:solidFill>
                  <a:srgbClr val="000000"/>
                </a:solidFill>
              </a:rPr>
              <a:t> </a:t>
            </a:r>
            <a:r>
              <a:rPr lang="it-IT" sz="1200" dirty="0">
                <a:solidFill>
                  <a:srgbClr val="000000"/>
                </a:solidFill>
              </a:rPr>
              <a:t>dell'interazione tra i docenti, gli studenti ed il contesto di apprendimento dell’Istituzione. </a:t>
            </a:r>
          </a:p>
          <a:p>
            <a:endParaRPr lang="it-IT" dirty="0"/>
          </a:p>
          <a:p>
            <a:endParaRPr lang="it-IT" dirty="0"/>
          </a:p>
        </p:txBody>
      </p:sp>
      <p:sp>
        <p:nvSpPr>
          <p:cNvPr id="4" name="Segnaposto numero diapositiva 3"/>
          <p:cNvSpPr>
            <a:spLocks noGrp="1"/>
          </p:cNvSpPr>
          <p:nvPr>
            <p:ph type="sldNum" sz="quarter" idx="10"/>
          </p:nvPr>
        </p:nvSpPr>
        <p:spPr/>
        <p:txBody>
          <a:bodyPr/>
          <a:lstStyle/>
          <a:p>
            <a:fld id="{36005019-4456-440A-8336-C350D20883A8}" type="slidenum">
              <a:rPr lang="it-IT" smtClean="0"/>
              <a:t>7</a:t>
            </a:fld>
            <a:endParaRPr lang="it-IT"/>
          </a:p>
        </p:txBody>
      </p:sp>
    </p:spTree>
    <p:extLst>
      <p:ext uri="{BB962C8B-B14F-4D97-AF65-F5344CB8AC3E}">
        <p14:creationId xmlns:p14="http://schemas.microsoft.com/office/powerpoint/2010/main" val="1707408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005019-4456-440A-8336-C350D20883A8}" type="slidenum">
              <a:rPr lang="it-IT" smtClean="0"/>
              <a:t>8</a:t>
            </a:fld>
            <a:endParaRPr lang="it-IT"/>
          </a:p>
        </p:txBody>
      </p:sp>
    </p:spTree>
    <p:extLst>
      <p:ext uri="{BB962C8B-B14F-4D97-AF65-F5344CB8AC3E}">
        <p14:creationId xmlns:p14="http://schemas.microsoft.com/office/powerpoint/2010/main" val="2372028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36005019-4456-440A-8336-C350D20883A8}" type="slidenum">
              <a:rPr lang="it-IT" smtClean="0"/>
              <a:t>9</a:t>
            </a:fld>
            <a:endParaRPr lang="it-IT"/>
          </a:p>
        </p:txBody>
      </p:sp>
    </p:spTree>
    <p:extLst>
      <p:ext uri="{BB962C8B-B14F-4D97-AF65-F5344CB8AC3E}">
        <p14:creationId xmlns:p14="http://schemas.microsoft.com/office/powerpoint/2010/main" val="3340805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005019-4456-440A-8336-C350D20883A8}" type="slidenum">
              <a:rPr lang="it-IT" smtClean="0"/>
              <a:t>10</a:t>
            </a:fld>
            <a:endParaRPr lang="it-IT"/>
          </a:p>
        </p:txBody>
      </p:sp>
    </p:spTree>
    <p:extLst>
      <p:ext uri="{BB962C8B-B14F-4D97-AF65-F5344CB8AC3E}">
        <p14:creationId xmlns:p14="http://schemas.microsoft.com/office/powerpoint/2010/main" val="28887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baseline="0" dirty="0"/>
              <a:t>«minore rigidità nella valutazione», interessa sia i giudizi sull’ateneo sia quelli sui </a:t>
            </a:r>
            <a:r>
              <a:rPr lang="it-IT" baseline="0" dirty="0" err="1"/>
              <a:t>CdS</a:t>
            </a:r>
            <a:endParaRPr lang="it-IT" dirty="0"/>
          </a:p>
        </p:txBody>
      </p:sp>
      <p:sp>
        <p:nvSpPr>
          <p:cNvPr id="4" name="Segnaposto numero diapositiva 3"/>
          <p:cNvSpPr>
            <a:spLocks noGrp="1"/>
          </p:cNvSpPr>
          <p:nvPr>
            <p:ph type="sldNum" sz="quarter" idx="10"/>
          </p:nvPr>
        </p:nvSpPr>
        <p:spPr/>
        <p:txBody>
          <a:bodyPr/>
          <a:lstStyle/>
          <a:p>
            <a:fld id="{36005019-4456-440A-8336-C350D20883A8}" type="slidenum">
              <a:rPr lang="it-IT" smtClean="0"/>
              <a:t>11</a:t>
            </a:fld>
            <a:endParaRPr lang="it-IT"/>
          </a:p>
        </p:txBody>
      </p:sp>
    </p:spTree>
    <p:extLst>
      <p:ext uri="{BB962C8B-B14F-4D97-AF65-F5344CB8AC3E}">
        <p14:creationId xmlns:p14="http://schemas.microsoft.com/office/powerpoint/2010/main" val="433320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it-IT"/>
              <a:t>Fare clic per modificare stile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C22A92FD-9F18-AB48-8547-9140F6E802FF}" type="datetime1">
              <a:rPr lang="en-US" smtClean="0"/>
              <a:t>9/25/18</a:t>
            </a:fld>
            <a:endParaRPr lang="it-IT"/>
          </a:p>
        </p:txBody>
      </p:sp>
      <p:sp>
        <p:nvSpPr>
          <p:cNvPr id="5" name="Footer Placeholder 4"/>
          <p:cNvSpPr>
            <a:spLocks noGrp="1"/>
          </p:cNvSpPr>
          <p:nvPr>
            <p:ph type="ftr" sz="quarter" idx="11"/>
          </p:nvPr>
        </p:nvSpPr>
        <p:spPr/>
        <p:txBody>
          <a:bodyPr/>
          <a:lstStyle/>
          <a:p>
            <a:r>
              <a:rPr lang="da-DK"/>
              <a:t>AV 2.0</a:t>
            </a:r>
            <a:endParaRPr lang="it-IT"/>
          </a:p>
        </p:txBody>
      </p:sp>
      <p:sp>
        <p:nvSpPr>
          <p:cNvPr id="6" name="Slide Number Placeholder 5"/>
          <p:cNvSpPr>
            <a:spLocks noGrp="1"/>
          </p:cNvSpPr>
          <p:nvPr>
            <p:ph type="sldNum" sz="quarter" idx="12"/>
          </p:nvPr>
        </p:nvSpPr>
        <p:spPr/>
        <p:txBody>
          <a:bodyPr/>
          <a:lstStyle/>
          <a:p>
            <a:fld id="{70601C87-8D3C-4DFA-BA2C-14A13F61102E}"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55A5CB43-E435-B448-8996-89F69D22EEAB}" type="datetime1">
              <a:rPr lang="en-US" smtClean="0"/>
              <a:t>9/25/18</a:t>
            </a:fld>
            <a:endParaRPr lang="it-IT"/>
          </a:p>
        </p:txBody>
      </p:sp>
      <p:sp>
        <p:nvSpPr>
          <p:cNvPr id="5" name="Footer Placeholder 4"/>
          <p:cNvSpPr>
            <a:spLocks noGrp="1"/>
          </p:cNvSpPr>
          <p:nvPr>
            <p:ph type="ftr" sz="quarter" idx="11"/>
          </p:nvPr>
        </p:nvSpPr>
        <p:spPr/>
        <p:txBody>
          <a:bodyPr/>
          <a:lstStyle/>
          <a:p>
            <a:r>
              <a:rPr lang="da-DK"/>
              <a:t>AV 2.0</a:t>
            </a:r>
            <a:endParaRPr lang="it-IT"/>
          </a:p>
        </p:txBody>
      </p:sp>
      <p:sp>
        <p:nvSpPr>
          <p:cNvPr id="6" name="Slide Number Placeholder 5"/>
          <p:cNvSpPr>
            <a:spLocks noGrp="1"/>
          </p:cNvSpPr>
          <p:nvPr>
            <p:ph type="sldNum" sz="quarter" idx="12"/>
          </p:nvPr>
        </p:nvSpPr>
        <p:spPr/>
        <p:txBody>
          <a:bodyPr/>
          <a:lstStyle/>
          <a:p>
            <a:fld id="{70601C87-8D3C-4DFA-BA2C-14A13F61102E}"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it-IT"/>
              <a:t>Fare clic per modificare stile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81178777-EB9E-F848-8E1C-0F68CBF398B8}" type="datetime1">
              <a:rPr lang="en-US" smtClean="0"/>
              <a:t>9/25/18</a:t>
            </a:fld>
            <a:endParaRPr lang="it-IT"/>
          </a:p>
        </p:txBody>
      </p:sp>
      <p:sp>
        <p:nvSpPr>
          <p:cNvPr id="5" name="Footer Placeholder 4"/>
          <p:cNvSpPr>
            <a:spLocks noGrp="1"/>
          </p:cNvSpPr>
          <p:nvPr>
            <p:ph type="ftr" sz="quarter" idx="11"/>
          </p:nvPr>
        </p:nvSpPr>
        <p:spPr/>
        <p:txBody>
          <a:bodyPr/>
          <a:lstStyle/>
          <a:p>
            <a:r>
              <a:rPr lang="da-DK"/>
              <a:t>AV 2.0</a:t>
            </a:r>
            <a:endParaRPr lang="it-IT" dirty="0"/>
          </a:p>
        </p:txBody>
      </p:sp>
      <p:sp>
        <p:nvSpPr>
          <p:cNvPr id="6" name="Slide Number Placeholder 5"/>
          <p:cNvSpPr>
            <a:spLocks noGrp="1"/>
          </p:cNvSpPr>
          <p:nvPr>
            <p:ph type="sldNum" sz="quarter" idx="12"/>
          </p:nvPr>
        </p:nvSpPr>
        <p:spPr/>
        <p:txBody>
          <a:bodyPr/>
          <a:lstStyle/>
          <a:p>
            <a:fld id="{70601C87-8D3C-4DFA-BA2C-14A13F61102E}" type="slidenum">
              <a:rPr lang="it-IT" smtClean="0"/>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numero diapositiva 2"/>
          <p:cNvSpPr>
            <a:spLocks noGrp="1"/>
          </p:cNvSpPr>
          <p:nvPr>
            <p:ph type="sldNum" sz="quarter" idx="10"/>
          </p:nvPr>
        </p:nvSpPr>
        <p:spPr/>
        <p:txBody>
          <a:bodyPr/>
          <a:lstStyle/>
          <a:p>
            <a:fld id="{4202C0B9-7545-4847-AA26-49A3B3F876CD}" type="slidenum">
              <a:rPr lang="it-IT" smtClean="0"/>
              <a:t>‹N›</a:t>
            </a:fld>
            <a:endParaRPr lang="it-IT" dirty="0"/>
          </a:p>
        </p:txBody>
      </p:sp>
      <p:sp>
        <p:nvSpPr>
          <p:cNvPr id="4" name="Segnaposto piè di pagina 3"/>
          <p:cNvSpPr>
            <a:spLocks noGrp="1"/>
          </p:cNvSpPr>
          <p:nvPr>
            <p:ph type="ftr" sz="quarter" idx="11"/>
          </p:nvPr>
        </p:nvSpPr>
        <p:spPr/>
        <p:txBody>
          <a:bodyPr/>
          <a:lstStyle/>
          <a:p>
            <a:r>
              <a:rPr lang="da-DK"/>
              <a:t>AV 2.0</a:t>
            </a:r>
            <a:endParaRPr lang="it-IT" dirty="0"/>
          </a:p>
        </p:txBody>
      </p:sp>
      <p:sp>
        <p:nvSpPr>
          <p:cNvPr id="5" name="Segnaposto data 4"/>
          <p:cNvSpPr>
            <a:spLocks noGrp="1"/>
          </p:cNvSpPr>
          <p:nvPr>
            <p:ph type="dt" sz="half" idx="12"/>
          </p:nvPr>
        </p:nvSpPr>
        <p:spPr/>
        <p:txBody>
          <a:bodyPr/>
          <a:lstStyle/>
          <a:p>
            <a:fld id="{5027C0EE-4CF2-1249-A356-8FD416823B64}" type="datetime1">
              <a:rPr lang="en-US" smtClean="0"/>
              <a:t>9/25/18</a:t>
            </a:fld>
            <a:endParaRPr lang="it-IT" dirty="0"/>
          </a:p>
        </p:txBody>
      </p:sp>
    </p:spTree>
    <p:extLst>
      <p:ext uri="{BB962C8B-B14F-4D97-AF65-F5344CB8AC3E}">
        <p14:creationId xmlns:p14="http://schemas.microsoft.com/office/powerpoint/2010/main" val="14084434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Layout personalizzato">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fld id="{6562DC5E-CF20-2C4B-858B-10767DEF1C9E}" type="datetime1">
              <a:rPr lang="it-IT" smtClean="0"/>
              <a:t>25/09/18</a:t>
            </a:fld>
            <a:endParaRPr lang="en-US" dirty="0"/>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F6FBB6BC-CEBC-4BCC-B7A4-CF570C00F712}" type="slidenum">
              <a:rPr lang="en-US" smtClean="0"/>
              <a:t>‹N›</a:t>
            </a:fld>
            <a:endParaRPr lang="en-US"/>
          </a:p>
        </p:txBody>
      </p:sp>
      <p:sp>
        <p:nvSpPr>
          <p:cNvPr id="6" name="Rectangle 6"/>
          <p:cNvSpPr/>
          <p:nvPr userDrawn="1"/>
        </p:nvSpPr>
        <p:spPr>
          <a:xfrm>
            <a:off x="2" y="6400800"/>
            <a:ext cx="9144000" cy="457200"/>
          </a:xfrm>
          <a:prstGeom prst="rect">
            <a:avLst/>
          </a:prstGeom>
          <a:solidFill>
            <a:srgbClr val="C1C1E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Title 1"/>
          <p:cNvSpPr>
            <a:spLocks noGrp="1"/>
          </p:cNvSpPr>
          <p:nvPr>
            <p:ph type="title"/>
          </p:nvPr>
        </p:nvSpPr>
        <p:spPr>
          <a:xfrm>
            <a:off x="822962" y="286608"/>
            <a:ext cx="7543800" cy="691588"/>
          </a:xfrm>
        </p:spPr>
        <p:txBody>
          <a:bodyPr>
            <a:normAutofit/>
          </a:bodyPr>
          <a:lstStyle>
            <a:lvl1pPr>
              <a:defRPr sz="3556">
                <a:latin typeface="Albertus MT" panose="020E0602030304020304" pitchFamily="34" charset="0"/>
              </a:defRPr>
            </a:lvl1pPr>
          </a:lstStyle>
          <a:p>
            <a:r>
              <a:rPr lang="it-IT" dirty="0"/>
              <a:t>Fare clic per modificare lo stile del titolo</a:t>
            </a:r>
            <a:endParaRPr lang="en-US" dirty="0"/>
          </a:p>
        </p:txBody>
      </p:sp>
      <p:sp>
        <p:nvSpPr>
          <p:cNvPr id="9" name="Content Placeholder 2"/>
          <p:cNvSpPr>
            <a:spLocks noGrp="1"/>
          </p:cNvSpPr>
          <p:nvPr>
            <p:ph idx="1"/>
          </p:nvPr>
        </p:nvSpPr>
        <p:spPr>
          <a:xfrm>
            <a:off x="822962" y="1158951"/>
            <a:ext cx="7543800" cy="4710145"/>
          </a:xfrm>
        </p:spPr>
        <p:txBody>
          <a:bodyPr/>
          <a:lstStyle>
            <a:lvl2pPr marL="341371" indent="-162558" algn="l" defTabSz="812790" rtl="0" eaLnBrk="1" latinLnBrk="0" hangingPunct="1">
              <a:lnSpc>
                <a:spcPct val="90000"/>
              </a:lnSpc>
              <a:spcBef>
                <a:spcPts val="178"/>
              </a:spcBef>
              <a:spcAft>
                <a:spcPts val="356"/>
              </a:spcAft>
              <a:buClr>
                <a:srgbClr val="626295"/>
              </a:buClr>
              <a:buFont typeface="Arial" panose="020B0604020202020204" pitchFamily="34" charset="0"/>
              <a:buChar char="•"/>
              <a:defRPr lang="it-IT" sz="1689" kern="1200" dirty="0">
                <a:solidFill>
                  <a:schemeClr val="tx1">
                    <a:lumMod val="75000"/>
                    <a:lumOff val="25000"/>
                  </a:schemeClr>
                </a:solidFill>
                <a:latin typeface="+mn-lt"/>
                <a:ea typeface="+mn-ea"/>
                <a:cs typeface="+mn-cs"/>
              </a:defRPr>
            </a:lvl2pPr>
            <a:lvl3pPr marL="503930" indent="-162558" algn="l" defTabSz="812790" rtl="0" eaLnBrk="1" latinLnBrk="0" hangingPunct="1">
              <a:lnSpc>
                <a:spcPct val="90000"/>
              </a:lnSpc>
              <a:spcBef>
                <a:spcPts val="178"/>
              </a:spcBef>
              <a:spcAft>
                <a:spcPts val="356"/>
              </a:spcAft>
              <a:buClr>
                <a:srgbClr val="626295"/>
              </a:buClr>
              <a:buFont typeface="Arial" panose="020B0604020202020204" pitchFamily="34" charset="0"/>
              <a:buChar char="•"/>
              <a:defRPr lang="it-IT" sz="1333" kern="1200" dirty="0" smtClean="0">
                <a:solidFill>
                  <a:schemeClr val="tx1">
                    <a:lumMod val="75000"/>
                    <a:lumOff val="25000"/>
                  </a:schemeClr>
                </a:solidFill>
                <a:latin typeface="+mn-lt"/>
                <a:ea typeface="+mn-ea"/>
                <a:cs typeface="+mn-cs"/>
              </a:defRPr>
            </a:lvl3pPr>
            <a:lvl4pPr marL="666487" indent="-162558" algn="l" defTabSz="812790" rtl="0" eaLnBrk="1" latinLnBrk="0" hangingPunct="1">
              <a:lnSpc>
                <a:spcPct val="90000"/>
              </a:lnSpc>
              <a:spcBef>
                <a:spcPts val="178"/>
              </a:spcBef>
              <a:spcAft>
                <a:spcPts val="356"/>
              </a:spcAft>
              <a:buClr>
                <a:srgbClr val="626295"/>
              </a:buClr>
              <a:buFont typeface="Arial" panose="020B0604020202020204" pitchFamily="34" charset="0"/>
              <a:buChar char="•"/>
              <a:defRPr lang="it-IT" sz="1689" kern="1200" dirty="0">
                <a:solidFill>
                  <a:schemeClr val="tx1">
                    <a:lumMod val="75000"/>
                    <a:lumOff val="25000"/>
                  </a:schemeClr>
                </a:solidFill>
                <a:latin typeface="+mn-lt"/>
                <a:ea typeface="+mn-ea"/>
                <a:cs typeface="+mn-cs"/>
              </a:defRPr>
            </a:lvl4pPr>
            <a:lvl5pPr marL="829046" indent="-162558" algn="l" defTabSz="812790" rtl="0" eaLnBrk="1" latinLnBrk="0" hangingPunct="1">
              <a:lnSpc>
                <a:spcPct val="90000"/>
              </a:lnSpc>
              <a:spcBef>
                <a:spcPts val="178"/>
              </a:spcBef>
              <a:spcAft>
                <a:spcPts val="356"/>
              </a:spcAft>
              <a:buClr>
                <a:srgbClr val="626295"/>
              </a:buClr>
              <a:buFont typeface="Arial" panose="020B0604020202020204" pitchFamily="34" charset="0"/>
              <a:buChar char="•"/>
              <a:defRPr lang="en-US" sz="1689" kern="1200" dirty="0">
                <a:solidFill>
                  <a:schemeClr val="tx1">
                    <a:lumMod val="75000"/>
                    <a:lumOff val="25000"/>
                  </a:schemeClr>
                </a:solidFill>
                <a:latin typeface="+mn-lt"/>
                <a:ea typeface="+mn-ea"/>
                <a:cs typeface="+mn-cs"/>
              </a:defRPr>
            </a:lvl5pPr>
          </a:lstStyle>
          <a:p>
            <a:pPr lvl="0"/>
            <a:r>
              <a:rPr lang="it-IT" dirty="0"/>
              <a:t>Fare clic per modificare stili del testo dello schema</a:t>
            </a:r>
          </a:p>
          <a:p>
            <a:pPr lvl="1"/>
            <a:r>
              <a:rPr lang="it-IT" dirty="0"/>
              <a:t>Secondo livello</a:t>
            </a:r>
          </a:p>
          <a:p>
            <a:pPr marL="503930" lvl="2" indent="-162558" algn="l" defTabSz="812790" rtl="0" eaLnBrk="1" latinLnBrk="0" hangingPunct="1">
              <a:lnSpc>
                <a:spcPct val="90000"/>
              </a:lnSpc>
              <a:spcBef>
                <a:spcPts val="178"/>
              </a:spcBef>
              <a:spcAft>
                <a:spcPts val="356"/>
              </a:spcAft>
              <a:buClr>
                <a:srgbClr val="626295"/>
              </a:buClr>
              <a:buFont typeface="Arial" panose="020B0604020202020204" pitchFamily="34" charset="0"/>
              <a:buChar char="•"/>
            </a:pPr>
            <a:r>
              <a:rPr lang="it-IT" dirty="0"/>
              <a:t>Terzo livello</a:t>
            </a:r>
          </a:p>
        </p:txBody>
      </p:sp>
    </p:spTree>
    <p:extLst>
      <p:ext uri="{BB962C8B-B14F-4D97-AF65-F5344CB8AC3E}">
        <p14:creationId xmlns:p14="http://schemas.microsoft.com/office/powerpoint/2010/main" val="17153599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stile</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8737D315-05AB-5F4C-8D99-BDEA4FD1FB44}" type="datetime1">
              <a:rPr lang="en-US" smtClean="0"/>
              <a:t>9/25/18</a:t>
            </a:fld>
            <a:endParaRPr lang="it-IT"/>
          </a:p>
        </p:txBody>
      </p:sp>
      <p:sp>
        <p:nvSpPr>
          <p:cNvPr id="5" name="Segnaposto piè di pagina 4"/>
          <p:cNvSpPr>
            <a:spLocks noGrp="1"/>
          </p:cNvSpPr>
          <p:nvPr>
            <p:ph type="ftr" sz="quarter" idx="11"/>
          </p:nvPr>
        </p:nvSpPr>
        <p:spPr/>
        <p:txBody>
          <a:bodyPr/>
          <a:lstStyle/>
          <a:p>
            <a:r>
              <a:rPr lang="da-DK"/>
              <a:t>AV 2.0</a:t>
            </a:r>
            <a:endParaRPr lang="it-IT"/>
          </a:p>
        </p:txBody>
      </p:sp>
      <p:sp>
        <p:nvSpPr>
          <p:cNvPr id="6" name="Segnaposto numero diapositiva 5"/>
          <p:cNvSpPr>
            <a:spLocks noGrp="1"/>
          </p:cNvSpPr>
          <p:nvPr>
            <p:ph type="sldNum" sz="quarter" idx="12"/>
          </p:nvPr>
        </p:nvSpPr>
        <p:spPr/>
        <p:txBody>
          <a:bodyPr/>
          <a:lstStyle/>
          <a:p>
            <a:fld id="{C853027D-7A5B-0A43-BC58-3F165983FCD5}" type="slidenum">
              <a:rPr lang="it-IT" smtClean="0"/>
              <a:t>‹N›</a:t>
            </a:fld>
            <a:endParaRPr lang="it-IT"/>
          </a:p>
        </p:txBody>
      </p:sp>
    </p:spTree>
    <p:extLst>
      <p:ext uri="{BB962C8B-B14F-4D97-AF65-F5344CB8AC3E}">
        <p14:creationId xmlns:p14="http://schemas.microsoft.com/office/powerpoint/2010/main" val="20243570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A75EC8AF-AC7E-3F49-A90F-BC9E2D27198E}" type="datetime1">
              <a:rPr lang="en-US" smtClean="0"/>
              <a:t>9/25/18</a:t>
            </a:fld>
            <a:endParaRPr lang="it-IT"/>
          </a:p>
        </p:txBody>
      </p:sp>
      <p:sp>
        <p:nvSpPr>
          <p:cNvPr id="5" name="Segnaposto piè di pagina 4"/>
          <p:cNvSpPr>
            <a:spLocks noGrp="1"/>
          </p:cNvSpPr>
          <p:nvPr>
            <p:ph type="ftr" sz="quarter" idx="11"/>
          </p:nvPr>
        </p:nvSpPr>
        <p:spPr/>
        <p:txBody>
          <a:bodyPr/>
          <a:lstStyle/>
          <a:p>
            <a:r>
              <a:rPr lang="da-DK"/>
              <a:t>AV 2.0</a:t>
            </a:r>
            <a:endParaRPr lang="it-IT"/>
          </a:p>
        </p:txBody>
      </p:sp>
      <p:sp>
        <p:nvSpPr>
          <p:cNvPr id="6" name="Segnaposto numero diapositiva 5"/>
          <p:cNvSpPr>
            <a:spLocks noGrp="1"/>
          </p:cNvSpPr>
          <p:nvPr>
            <p:ph type="sldNum" sz="quarter" idx="12"/>
          </p:nvPr>
        </p:nvSpPr>
        <p:spPr/>
        <p:txBody>
          <a:bodyPr/>
          <a:lstStyle/>
          <a:p>
            <a:fld id="{C853027D-7A5B-0A43-BC58-3F165983FCD5}" type="slidenum">
              <a:rPr lang="it-IT" smtClean="0"/>
              <a:t>‹N›</a:t>
            </a:fld>
            <a:endParaRPr lang="it-IT"/>
          </a:p>
        </p:txBody>
      </p:sp>
    </p:spTree>
    <p:extLst>
      <p:ext uri="{BB962C8B-B14F-4D97-AF65-F5344CB8AC3E}">
        <p14:creationId xmlns:p14="http://schemas.microsoft.com/office/powerpoint/2010/main" val="32065094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p:txBody>
          <a:bodyPr/>
          <a:lstStyle/>
          <a:p>
            <a:fld id="{1DA369BE-C7FC-5C46-B8BD-F2F6DD6ACEA9}" type="datetime1">
              <a:rPr lang="en-US" smtClean="0"/>
              <a:t>9/25/18</a:t>
            </a:fld>
            <a:endParaRPr lang="it-IT"/>
          </a:p>
        </p:txBody>
      </p:sp>
      <p:sp>
        <p:nvSpPr>
          <p:cNvPr id="5" name="Segnaposto piè di pagina 4"/>
          <p:cNvSpPr>
            <a:spLocks noGrp="1"/>
          </p:cNvSpPr>
          <p:nvPr>
            <p:ph type="ftr" sz="quarter" idx="11"/>
          </p:nvPr>
        </p:nvSpPr>
        <p:spPr/>
        <p:txBody>
          <a:bodyPr/>
          <a:lstStyle/>
          <a:p>
            <a:r>
              <a:rPr lang="da-DK"/>
              <a:t>AV 2.0</a:t>
            </a:r>
            <a:endParaRPr lang="it-IT"/>
          </a:p>
        </p:txBody>
      </p:sp>
      <p:sp>
        <p:nvSpPr>
          <p:cNvPr id="6" name="Segnaposto numero diapositiva 5"/>
          <p:cNvSpPr>
            <a:spLocks noGrp="1"/>
          </p:cNvSpPr>
          <p:nvPr>
            <p:ph type="sldNum" sz="quarter" idx="12"/>
          </p:nvPr>
        </p:nvSpPr>
        <p:spPr/>
        <p:txBody>
          <a:bodyPr/>
          <a:lstStyle/>
          <a:p>
            <a:fld id="{C853027D-7A5B-0A43-BC58-3F165983FCD5}" type="slidenum">
              <a:rPr lang="it-IT" smtClean="0"/>
              <a:t>‹N›</a:t>
            </a:fld>
            <a:endParaRPr lang="it-IT"/>
          </a:p>
        </p:txBody>
      </p:sp>
    </p:spTree>
    <p:extLst>
      <p:ext uri="{BB962C8B-B14F-4D97-AF65-F5344CB8AC3E}">
        <p14:creationId xmlns:p14="http://schemas.microsoft.com/office/powerpoint/2010/main" val="29435639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16DC91E3-7E79-4F4C-9142-CD89D141F135}" type="datetime1">
              <a:rPr lang="en-US" smtClean="0"/>
              <a:t>9/25/18</a:t>
            </a:fld>
            <a:endParaRPr lang="it-IT"/>
          </a:p>
        </p:txBody>
      </p:sp>
      <p:sp>
        <p:nvSpPr>
          <p:cNvPr id="6" name="Segnaposto piè di pagina 5"/>
          <p:cNvSpPr>
            <a:spLocks noGrp="1"/>
          </p:cNvSpPr>
          <p:nvPr>
            <p:ph type="ftr" sz="quarter" idx="11"/>
          </p:nvPr>
        </p:nvSpPr>
        <p:spPr/>
        <p:txBody>
          <a:bodyPr/>
          <a:lstStyle/>
          <a:p>
            <a:r>
              <a:rPr lang="da-DK"/>
              <a:t>AV 2.0</a:t>
            </a:r>
            <a:endParaRPr lang="it-IT"/>
          </a:p>
        </p:txBody>
      </p:sp>
      <p:sp>
        <p:nvSpPr>
          <p:cNvPr id="7" name="Segnaposto numero diapositiva 6"/>
          <p:cNvSpPr>
            <a:spLocks noGrp="1"/>
          </p:cNvSpPr>
          <p:nvPr>
            <p:ph type="sldNum" sz="quarter" idx="12"/>
          </p:nvPr>
        </p:nvSpPr>
        <p:spPr/>
        <p:txBody>
          <a:bodyPr/>
          <a:lstStyle/>
          <a:p>
            <a:fld id="{C853027D-7A5B-0A43-BC58-3F165983FCD5}" type="slidenum">
              <a:rPr lang="it-IT" smtClean="0"/>
              <a:t>‹N›</a:t>
            </a:fld>
            <a:endParaRPr lang="it-IT"/>
          </a:p>
        </p:txBody>
      </p:sp>
    </p:spTree>
    <p:extLst>
      <p:ext uri="{BB962C8B-B14F-4D97-AF65-F5344CB8AC3E}">
        <p14:creationId xmlns:p14="http://schemas.microsoft.com/office/powerpoint/2010/main" val="27738818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stile</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20872CE6-EED7-9740-AD07-4E86C4087211}" type="datetime1">
              <a:rPr lang="en-US" smtClean="0"/>
              <a:t>9/25/18</a:t>
            </a:fld>
            <a:endParaRPr lang="it-IT"/>
          </a:p>
        </p:txBody>
      </p:sp>
      <p:sp>
        <p:nvSpPr>
          <p:cNvPr id="8" name="Segnaposto piè di pagina 7"/>
          <p:cNvSpPr>
            <a:spLocks noGrp="1"/>
          </p:cNvSpPr>
          <p:nvPr>
            <p:ph type="ftr" sz="quarter" idx="11"/>
          </p:nvPr>
        </p:nvSpPr>
        <p:spPr/>
        <p:txBody>
          <a:bodyPr/>
          <a:lstStyle/>
          <a:p>
            <a:r>
              <a:rPr lang="da-DK"/>
              <a:t>AV 2.0</a:t>
            </a:r>
            <a:endParaRPr lang="it-IT"/>
          </a:p>
        </p:txBody>
      </p:sp>
      <p:sp>
        <p:nvSpPr>
          <p:cNvPr id="9" name="Segnaposto numero diapositiva 8"/>
          <p:cNvSpPr>
            <a:spLocks noGrp="1"/>
          </p:cNvSpPr>
          <p:nvPr>
            <p:ph type="sldNum" sz="quarter" idx="12"/>
          </p:nvPr>
        </p:nvSpPr>
        <p:spPr/>
        <p:txBody>
          <a:bodyPr/>
          <a:lstStyle/>
          <a:p>
            <a:fld id="{C853027D-7A5B-0A43-BC58-3F165983FCD5}" type="slidenum">
              <a:rPr lang="it-IT" smtClean="0"/>
              <a:t>‹N›</a:t>
            </a:fld>
            <a:endParaRPr lang="it-IT"/>
          </a:p>
        </p:txBody>
      </p:sp>
    </p:spTree>
    <p:extLst>
      <p:ext uri="{BB962C8B-B14F-4D97-AF65-F5344CB8AC3E}">
        <p14:creationId xmlns:p14="http://schemas.microsoft.com/office/powerpoint/2010/main" val="2284947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data 2"/>
          <p:cNvSpPr>
            <a:spLocks noGrp="1"/>
          </p:cNvSpPr>
          <p:nvPr>
            <p:ph type="dt" sz="half" idx="10"/>
          </p:nvPr>
        </p:nvSpPr>
        <p:spPr/>
        <p:txBody>
          <a:bodyPr/>
          <a:lstStyle/>
          <a:p>
            <a:fld id="{59604DBD-8615-C74A-A7D8-D1B05079BADE}" type="datetime1">
              <a:rPr lang="en-US" smtClean="0"/>
              <a:t>9/25/18</a:t>
            </a:fld>
            <a:endParaRPr lang="it-IT"/>
          </a:p>
        </p:txBody>
      </p:sp>
      <p:sp>
        <p:nvSpPr>
          <p:cNvPr id="4" name="Segnaposto piè di pagina 3"/>
          <p:cNvSpPr>
            <a:spLocks noGrp="1"/>
          </p:cNvSpPr>
          <p:nvPr>
            <p:ph type="ftr" sz="quarter" idx="11"/>
          </p:nvPr>
        </p:nvSpPr>
        <p:spPr/>
        <p:txBody>
          <a:bodyPr/>
          <a:lstStyle/>
          <a:p>
            <a:r>
              <a:rPr lang="da-DK"/>
              <a:t>AV 2.0</a:t>
            </a:r>
            <a:endParaRPr lang="it-IT"/>
          </a:p>
        </p:txBody>
      </p:sp>
      <p:sp>
        <p:nvSpPr>
          <p:cNvPr id="5" name="Segnaposto numero diapositiva 4"/>
          <p:cNvSpPr>
            <a:spLocks noGrp="1"/>
          </p:cNvSpPr>
          <p:nvPr>
            <p:ph type="sldNum" sz="quarter" idx="12"/>
          </p:nvPr>
        </p:nvSpPr>
        <p:spPr/>
        <p:txBody>
          <a:bodyPr/>
          <a:lstStyle/>
          <a:p>
            <a:fld id="{C853027D-7A5B-0A43-BC58-3F165983FCD5}" type="slidenum">
              <a:rPr lang="it-IT" smtClean="0"/>
              <a:t>‹N›</a:t>
            </a:fld>
            <a:endParaRPr lang="it-IT"/>
          </a:p>
        </p:txBody>
      </p:sp>
    </p:spTree>
    <p:extLst>
      <p:ext uri="{BB962C8B-B14F-4D97-AF65-F5344CB8AC3E}">
        <p14:creationId xmlns:p14="http://schemas.microsoft.com/office/powerpoint/2010/main" val="3227610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83320794-D198-BD45-A87B-7E2BFB3E08AA}" type="datetime1">
              <a:rPr lang="en-US" smtClean="0"/>
              <a:t>9/25/18</a:t>
            </a:fld>
            <a:endParaRPr lang="it-IT"/>
          </a:p>
        </p:txBody>
      </p:sp>
      <p:sp>
        <p:nvSpPr>
          <p:cNvPr id="5" name="Footer Placeholder 4"/>
          <p:cNvSpPr>
            <a:spLocks noGrp="1"/>
          </p:cNvSpPr>
          <p:nvPr>
            <p:ph type="ftr" sz="quarter" idx="11"/>
          </p:nvPr>
        </p:nvSpPr>
        <p:spPr/>
        <p:txBody>
          <a:bodyPr/>
          <a:lstStyle/>
          <a:p>
            <a:r>
              <a:rPr lang="da-DK"/>
              <a:t>AV 2.0</a:t>
            </a:r>
            <a:endParaRPr lang="it-IT"/>
          </a:p>
        </p:txBody>
      </p:sp>
      <p:sp>
        <p:nvSpPr>
          <p:cNvPr id="6" name="Slide Number Placeholder 5"/>
          <p:cNvSpPr>
            <a:spLocks noGrp="1"/>
          </p:cNvSpPr>
          <p:nvPr>
            <p:ph type="sldNum" sz="quarter" idx="12"/>
          </p:nvPr>
        </p:nvSpPr>
        <p:spPr/>
        <p:txBody>
          <a:bodyPr/>
          <a:lstStyle/>
          <a:p>
            <a:fld id="{70601C87-8D3C-4DFA-BA2C-14A13F61102E}" type="slidenum">
              <a:rPr lang="it-IT" smtClean="0"/>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8A5616C-CA20-3340-A8DE-68178D1440EE}" type="datetime1">
              <a:rPr lang="en-US" smtClean="0"/>
              <a:t>9/25/18</a:t>
            </a:fld>
            <a:endParaRPr lang="it-IT"/>
          </a:p>
        </p:txBody>
      </p:sp>
      <p:sp>
        <p:nvSpPr>
          <p:cNvPr id="3" name="Segnaposto piè di pagina 2"/>
          <p:cNvSpPr>
            <a:spLocks noGrp="1"/>
          </p:cNvSpPr>
          <p:nvPr>
            <p:ph type="ftr" sz="quarter" idx="11"/>
          </p:nvPr>
        </p:nvSpPr>
        <p:spPr/>
        <p:txBody>
          <a:bodyPr/>
          <a:lstStyle/>
          <a:p>
            <a:r>
              <a:rPr lang="da-DK"/>
              <a:t>AV 2.0</a:t>
            </a:r>
            <a:endParaRPr lang="it-IT"/>
          </a:p>
        </p:txBody>
      </p:sp>
      <p:sp>
        <p:nvSpPr>
          <p:cNvPr id="4" name="Segnaposto numero diapositiva 3"/>
          <p:cNvSpPr>
            <a:spLocks noGrp="1"/>
          </p:cNvSpPr>
          <p:nvPr>
            <p:ph type="sldNum" sz="quarter" idx="12"/>
          </p:nvPr>
        </p:nvSpPr>
        <p:spPr/>
        <p:txBody>
          <a:bodyPr/>
          <a:lstStyle/>
          <a:p>
            <a:fld id="{C853027D-7A5B-0A43-BC58-3F165983FCD5}" type="slidenum">
              <a:rPr lang="it-IT" smtClean="0"/>
              <a:t>‹N›</a:t>
            </a:fld>
            <a:endParaRPr lang="it-IT"/>
          </a:p>
        </p:txBody>
      </p:sp>
    </p:spTree>
    <p:extLst>
      <p:ext uri="{BB962C8B-B14F-4D97-AF65-F5344CB8AC3E}">
        <p14:creationId xmlns:p14="http://schemas.microsoft.com/office/powerpoint/2010/main" val="24555619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94FE9BF7-84DD-3E4B-9676-F4DA0F9DDE98}" type="datetime1">
              <a:rPr lang="en-US" smtClean="0"/>
              <a:t>9/25/18</a:t>
            </a:fld>
            <a:endParaRPr lang="it-IT"/>
          </a:p>
        </p:txBody>
      </p:sp>
      <p:sp>
        <p:nvSpPr>
          <p:cNvPr id="6" name="Segnaposto piè di pagina 5"/>
          <p:cNvSpPr>
            <a:spLocks noGrp="1"/>
          </p:cNvSpPr>
          <p:nvPr>
            <p:ph type="ftr" sz="quarter" idx="11"/>
          </p:nvPr>
        </p:nvSpPr>
        <p:spPr/>
        <p:txBody>
          <a:bodyPr/>
          <a:lstStyle/>
          <a:p>
            <a:r>
              <a:rPr lang="da-DK"/>
              <a:t>AV 2.0</a:t>
            </a:r>
            <a:endParaRPr lang="it-IT"/>
          </a:p>
        </p:txBody>
      </p:sp>
      <p:sp>
        <p:nvSpPr>
          <p:cNvPr id="7" name="Segnaposto numero diapositiva 6"/>
          <p:cNvSpPr>
            <a:spLocks noGrp="1"/>
          </p:cNvSpPr>
          <p:nvPr>
            <p:ph type="sldNum" sz="quarter" idx="12"/>
          </p:nvPr>
        </p:nvSpPr>
        <p:spPr/>
        <p:txBody>
          <a:bodyPr/>
          <a:lstStyle/>
          <a:p>
            <a:fld id="{C853027D-7A5B-0A43-BC58-3F165983FCD5}" type="slidenum">
              <a:rPr lang="it-IT" smtClean="0"/>
              <a:t>‹N›</a:t>
            </a:fld>
            <a:endParaRPr lang="it-IT"/>
          </a:p>
        </p:txBody>
      </p:sp>
    </p:spTree>
    <p:extLst>
      <p:ext uri="{BB962C8B-B14F-4D97-AF65-F5344CB8AC3E}">
        <p14:creationId xmlns:p14="http://schemas.microsoft.com/office/powerpoint/2010/main" val="4519267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9A8A0A12-651C-214B-AD6A-1C9BA861400E}" type="datetime1">
              <a:rPr lang="en-US" smtClean="0"/>
              <a:t>9/25/18</a:t>
            </a:fld>
            <a:endParaRPr lang="it-IT"/>
          </a:p>
        </p:txBody>
      </p:sp>
      <p:sp>
        <p:nvSpPr>
          <p:cNvPr id="6" name="Segnaposto piè di pagina 5"/>
          <p:cNvSpPr>
            <a:spLocks noGrp="1"/>
          </p:cNvSpPr>
          <p:nvPr>
            <p:ph type="ftr" sz="quarter" idx="11"/>
          </p:nvPr>
        </p:nvSpPr>
        <p:spPr/>
        <p:txBody>
          <a:bodyPr/>
          <a:lstStyle/>
          <a:p>
            <a:r>
              <a:rPr lang="da-DK"/>
              <a:t>AV 2.0</a:t>
            </a:r>
            <a:endParaRPr lang="it-IT"/>
          </a:p>
        </p:txBody>
      </p:sp>
      <p:sp>
        <p:nvSpPr>
          <p:cNvPr id="7" name="Segnaposto numero diapositiva 6"/>
          <p:cNvSpPr>
            <a:spLocks noGrp="1"/>
          </p:cNvSpPr>
          <p:nvPr>
            <p:ph type="sldNum" sz="quarter" idx="12"/>
          </p:nvPr>
        </p:nvSpPr>
        <p:spPr/>
        <p:txBody>
          <a:bodyPr/>
          <a:lstStyle/>
          <a:p>
            <a:fld id="{C853027D-7A5B-0A43-BC58-3F165983FCD5}" type="slidenum">
              <a:rPr lang="it-IT" smtClean="0"/>
              <a:t>‹N›</a:t>
            </a:fld>
            <a:endParaRPr lang="it-IT"/>
          </a:p>
        </p:txBody>
      </p:sp>
    </p:spTree>
    <p:extLst>
      <p:ext uri="{BB962C8B-B14F-4D97-AF65-F5344CB8AC3E}">
        <p14:creationId xmlns:p14="http://schemas.microsoft.com/office/powerpoint/2010/main" val="32399756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3591C35B-EFBE-6C40-924A-569AFCA7393A}" type="datetime1">
              <a:rPr lang="en-US" smtClean="0"/>
              <a:t>9/25/18</a:t>
            </a:fld>
            <a:endParaRPr lang="it-IT"/>
          </a:p>
        </p:txBody>
      </p:sp>
      <p:sp>
        <p:nvSpPr>
          <p:cNvPr id="5" name="Segnaposto piè di pagina 4"/>
          <p:cNvSpPr>
            <a:spLocks noGrp="1"/>
          </p:cNvSpPr>
          <p:nvPr>
            <p:ph type="ftr" sz="quarter" idx="11"/>
          </p:nvPr>
        </p:nvSpPr>
        <p:spPr/>
        <p:txBody>
          <a:bodyPr/>
          <a:lstStyle/>
          <a:p>
            <a:r>
              <a:rPr lang="da-DK"/>
              <a:t>AV 2.0</a:t>
            </a:r>
            <a:endParaRPr lang="it-IT"/>
          </a:p>
        </p:txBody>
      </p:sp>
      <p:sp>
        <p:nvSpPr>
          <p:cNvPr id="6" name="Segnaposto numero diapositiva 5"/>
          <p:cNvSpPr>
            <a:spLocks noGrp="1"/>
          </p:cNvSpPr>
          <p:nvPr>
            <p:ph type="sldNum" sz="quarter" idx="12"/>
          </p:nvPr>
        </p:nvSpPr>
        <p:spPr/>
        <p:txBody>
          <a:bodyPr/>
          <a:lstStyle/>
          <a:p>
            <a:fld id="{C853027D-7A5B-0A43-BC58-3F165983FCD5}" type="slidenum">
              <a:rPr lang="it-IT" smtClean="0"/>
              <a:t>‹N›</a:t>
            </a:fld>
            <a:endParaRPr lang="it-IT"/>
          </a:p>
        </p:txBody>
      </p:sp>
    </p:spTree>
    <p:extLst>
      <p:ext uri="{BB962C8B-B14F-4D97-AF65-F5344CB8AC3E}">
        <p14:creationId xmlns:p14="http://schemas.microsoft.com/office/powerpoint/2010/main" val="39121244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0E00DAFC-2344-444F-B20F-8DAFADD6582D}" type="datetime1">
              <a:rPr lang="en-US" smtClean="0"/>
              <a:t>9/25/18</a:t>
            </a:fld>
            <a:endParaRPr lang="it-IT"/>
          </a:p>
        </p:txBody>
      </p:sp>
      <p:sp>
        <p:nvSpPr>
          <p:cNvPr id="5" name="Segnaposto piè di pagina 4"/>
          <p:cNvSpPr>
            <a:spLocks noGrp="1"/>
          </p:cNvSpPr>
          <p:nvPr>
            <p:ph type="ftr" sz="quarter" idx="11"/>
          </p:nvPr>
        </p:nvSpPr>
        <p:spPr/>
        <p:txBody>
          <a:bodyPr/>
          <a:lstStyle/>
          <a:p>
            <a:r>
              <a:rPr lang="da-DK"/>
              <a:t>AV 2.0</a:t>
            </a:r>
            <a:endParaRPr lang="it-IT"/>
          </a:p>
        </p:txBody>
      </p:sp>
      <p:sp>
        <p:nvSpPr>
          <p:cNvPr id="6" name="Segnaposto numero diapositiva 5"/>
          <p:cNvSpPr>
            <a:spLocks noGrp="1"/>
          </p:cNvSpPr>
          <p:nvPr>
            <p:ph type="sldNum" sz="quarter" idx="12"/>
          </p:nvPr>
        </p:nvSpPr>
        <p:spPr/>
        <p:txBody>
          <a:bodyPr/>
          <a:lstStyle/>
          <a:p>
            <a:fld id="{C853027D-7A5B-0A43-BC58-3F165983FCD5}" type="slidenum">
              <a:rPr lang="it-IT" smtClean="0"/>
              <a:t>‹N›</a:t>
            </a:fld>
            <a:endParaRPr lang="it-IT"/>
          </a:p>
        </p:txBody>
      </p:sp>
    </p:spTree>
    <p:extLst>
      <p:ext uri="{BB962C8B-B14F-4D97-AF65-F5344CB8AC3E}">
        <p14:creationId xmlns:p14="http://schemas.microsoft.com/office/powerpoint/2010/main" val="1361873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it-IT"/>
              <a:t>Fare clic per modificare stile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4F7C401-5D52-F94B-BEF2-755D2C0D229E}" type="datetime1">
              <a:rPr lang="en-US" smtClean="0"/>
              <a:t>9/25/18</a:t>
            </a:fld>
            <a:endParaRPr lang="it-IT"/>
          </a:p>
        </p:txBody>
      </p:sp>
      <p:sp>
        <p:nvSpPr>
          <p:cNvPr id="5" name="Footer Placeholder 4"/>
          <p:cNvSpPr>
            <a:spLocks noGrp="1"/>
          </p:cNvSpPr>
          <p:nvPr>
            <p:ph type="ftr" sz="quarter" idx="11"/>
          </p:nvPr>
        </p:nvSpPr>
        <p:spPr/>
        <p:txBody>
          <a:bodyPr/>
          <a:lstStyle/>
          <a:p>
            <a:r>
              <a:rPr lang="da-DK"/>
              <a:t>AV 2.0</a:t>
            </a:r>
            <a:endParaRPr lang="it-IT"/>
          </a:p>
        </p:txBody>
      </p:sp>
      <p:sp>
        <p:nvSpPr>
          <p:cNvPr id="6" name="Slide Number Placeholder 5"/>
          <p:cNvSpPr>
            <a:spLocks noGrp="1"/>
          </p:cNvSpPr>
          <p:nvPr>
            <p:ph type="sldNum" sz="quarter" idx="12"/>
          </p:nvPr>
        </p:nvSpPr>
        <p:spPr/>
        <p:txBody>
          <a:bodyPr/>
          <a:lstStyle/>
          <a:p>
            <a:fld id="{70601C87-8D3C-4DFA-BA2C-14A13F61102E}"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F6ED839D-9382-6B45-8966-3B8E9D0ED8CD}" type="datetime1">
              <a:rPr lang="en-US" smtClean="0"/>
              <a:t>9/25/18</a:t>
            </a:fld>
            <a:endParaRPr lang="it-IT"/>
          </a:p>
        </p:txBody>
      </p:sp>
      <p:sp>
        <p:nvSpPr>
          <p:cNvPr id="6" name="Footer Placeholder 5"/>
          <p:cNvSpPr>
            <a:spLocks noGrp="1"/>
          </p:cNvSpPr>
          <p:nvPr>
            <p:ph type="ftr" sz="quarter" idx="11"/>
          </p:nvPr>
        </p:nvSpPr>
        <p:spPr/>
        <p:txBody>
          <a:bodyPr/>
          <a:lstStyle/>
          <a:p>
            <a:r>
              <a:rPr lang="da-DK"/>
              <a:t>AV 2.0</a:t>
            </a:r>
            <a:endParaRPr lang="it-IT"/>
          </a:p>
        </p:txBody>
      </p:sp>
      <p:sp>
        <p:nvSpPr>
          <p:cNvPr id="7" name="Slide Number Placeholder 6"/>
          <p:cNvSpPr>
            <a:spLocks noGrp="1"/>
          </p:cNvSpPr>
          <p:nvPr>
            <p:ph type="sldNum" sz="quarter" idx="12"/>
          </p:nvPr>
        </p:nvSpPr>
        <p:spPr/>
        <p:txBody>
          <a:bodyPr/>
          <a:lstStyle/>
          <a:p>
            <a:fld id="{70601C87-8D3C-4DFA-BA2C-14A13F61102E}"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3106662C-D446-3343-BBA2-B5D792C171D3}" type="datetime1">
              <a:rPr lang="en-US" smtClean="0"/>
              <a:t>9/25/18</a:t>
            </a:fld>
            <a:endParaRPr lang="it-IT"/>
          </a:p>
        </p:txBody>
      </p:sp>
      <p:sp>
        <p:nvSpPr>
          <p:cNvPr id="8" name="Footer Placeholder 7"/>
          <p:cNvSpPr>
            <a:spLocks noGrp="1"/>
          </p:cNvSpPr>
          <p:nvPr>
            <p:ph type="ftr" sz="quarter" idx="11"/>
          </p:nvPr>
        </p:nvSpPr>
        <p:spPr/>
        <p:txBody>
          <a:bodyPr/>
          <a:lstStyle/>
          <a:p>
            <a:r>
              <a:rPr lang="da-DK"/>
              <a:t>AV 2.0</a:t>
            </a:r>
            <a:endParaRPr lang="it-IT"/>
          </a:p>
        </p:txBody>
      </p:sp>
      <p:sp>
        <p:nvSpPr>
          <p:cNvPr id="9" name="Slide Number Placeholder 8"/>
          <p:cNvSpPr>
            <a:spLocks noGrp="1"/>
          </p:cNvSpPr>
          <p:nvPr>
            <p:ph type="sldNum" sz="quarter" idx="12"/>
          </p:nvPr>
        </p:nvSpPr>
        <p:spPr/>
        <p:txBody>
          <a:bodyPr/>
          <a:lstStyle/>
          <a:p>
            <a:fld id="{70601C87-8D3C-4DFA-BA2C-14A13F61102E}"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E9502ED5-FF3E-3742-AA91-95C096CEB72C}" type="datetime1">
              <a:rPr lang="en-US" smtClean="0"/>
              <a:t>9/25/18</a:t>
            </a:fld>
            <a:endParaRPr lang="it-IT"/>
          </a:p>
        </p:txBody>
      </p:sp>
      <p:sp>
        <p:nvSpPr>
          <p:cNvPr id="4" name="Footer Placeholder 3"/>
          <p:cNvSpPr>
            <a:spLocks noGrp="1"/>
          </p:cNvSpPr>
          <p:nvPr>
            <p:ph type="ftr" sz="quarter" idx="11"/>
          </p:nvPr>
        </p:nvSpPr>
        <p:spPr/>
        <p:txBody>
          <a:bodyPr/>
          <a:lstStyle/>
          <a:p>
            <a:r>
              <a:rPr lang="da-DK"/>
              <a:t>AV 2.0</a:t>
            </a:r>
            <a:endParaRPr lang="it-IT"/>
          </a:p>
        </p:txBody>
      </p:sp>
      <p:sp>
        <p:nvSpPr>
          <p:cNvPr id="5" name="Slide Number Placeholder 4"/>
          <p:cNvSpPr>
            <a:spLocks noGrp="1"/>
          </p:cNvSpPr>
          <p:nvPr>
            <p:ph type="sldNum" sz="quarter" idx="12"/>
          </p:nvPr>
        </p:nvSpPr>
        <p:spPr/>
        <p:txBody>
          <a:bodyPr/>
          <a:lstStyle/>
          <a:p>
            <a:fld id="{70601C87-8D3C-4DFA-BA2C-14A13F61102E}"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7D9C53-340F-A24A-B77F-F0712104AC2D}" type="datetime1">
              <a:rPr lang="en-US" smtClean="0"/>
              <a:t>9/25/18</a:t>
            </a:fld>
            <a:endParaRPr lang="it-IT"/>
          </a:p>
        </p:txBody>
      </p:sp>
      <p:sp>
        <p:nvSpPr>
          <p:cNvPr id="3" name="Footer Placeholder 2"/>
          <p:cNvSpPr>
            <a:spLocks noGrp="1"/>
          </p:cNvSpPr>
          <p:nvPr>
            <p:ph type="ftr" sz="quarter" idx="11"/>
          </p:nvPr>
        </p:nvSpPr>
        <p:spPr/>
        <p:txBody>
          <a:bodyPr/>
          <a:lstStyle/>
          <a:p>
            <a:r>
              <a:rPr lang="da-DK"/>
              <a:t>AV 2.0</a:t>
            </a:r>
            <a:endParaRPr lang="it-IT"/>
          </a:p>
        </p:txBody>
      </p:sp>
      <p:sp>
        <p:nvSpPr>
          <p:cNvPr id="4" name="Slide Number Placeholder 3"/>
          <p:cNvSpPr>
            <a:spLocks noGrp="1"/>
          </p:cNvSpPr>
          <p:nvPr>
            <p:ph type="sldNum" sz="quarter" idx="12"/>
          </p:nvPr>
        </p:nvSpPr>
        <p:spPr/>
        <p:txBody>
          <a:bodyPr/>
          <a:lstStyle/>
          <a:p>
            <a:fld id="{70601C87-8D3C-4DFA-BA2C-14A13F61102E}"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it-IT"/>
              <a:t>Fare clic per modificare stile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C3A1C9C3-D0AB-5C48-99F3-B1230644AE92}" type="datetime1">
              <a:rPr lang="en-US" smtClean="0"/>
              <a:t>9/25/18</a:t>
            </a:fld>
            <a:endParaRPr lang="it-IT"/>
          </a:p>
        </p:txBody>
      </p:sp>
      <p:sp>
        <p:nvSpPr>
          <p:cNvPr id="6" name="Footer Placeholder 5"/>
          <p:cNvSpPr>
            <a:spLocks noGrp="1"/>
          </p:cNvSpPr>
          <p:nvPr>
            <p:ph type="ftr" sz="quarter" idx="11"/>
          </p:nvPr>
        </p:nvSpPr>
        <p:spPr/>
        <p:txBody>
          <a:bodyPr/>
          <a:lstStyle/>
          <a:p>
            <a:r>
              <a:rPr lang="da-DK"/>
              <a:t>AV 2.0</a:t>
            </a:r>
            <a:endParaRPr lang="it-IT"/>
          </a:p>
        </p:txBody>
      </p:sp>
      <p:sp>
        <p:nvSpPr>
          <p:cNvPr id="7" name="Slide Number Placeholder 6"/>
          <p:cNvSpPr>
            <a:spLocks noGrp="1"/>
          </p:cNvSpPr>
          <p:nvPr>
            <p:ph type="sldNum" sz="quarter" idx="12"/>
          </p:nvPr>
        </p:nvSpPr>
        <p:spPr/>
        <p:txBody>
          <a:bodyPr/>
          <a:lstStyle/>
          <a:p>
            <a:fld id="{70601C87-8D3C-4DFA-BA2C-14A13F61102E}" type="slidenum">
              <a:rPr lang="it-IT" smtClean="0"/>
              <a:t>‹N›</a:t>
            </a:fld>
            <a:endParaRPr lang="it-IT"/>
          </a:p>
        </p:txBody>
      </p:sp>
      <p:sp>
        <p:nvSpPr>
          <p:cNvPr id="9" name="Content Placeholder 8"/>
          <p:cNvSpPr>
            <a:spLocks noGrp="1"/>
          </p:cNvSpPr>
          <p:nvPr>
            <p:ph sz="quarter" idx="13"/>
          </p:nvPr>
        </p:nvSpPr>
        <p:spPr>
          <a:xfrm>
            <a:off x="304800" y="381000"/>
            <a:ext cx="7772400" cy="494284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it-IT"/>
              <a:t>Fare clic per modificare stile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8" name="Date Placeholder 7"/>
          <p:cNvSpPr>
            <a:spLocks noGrp="1"/>
          </p:cNvSpPr>
          <p:nvPr>
            <p:ph type="dt" sz="half" idx="10"/>
          </p:nvPr>
        </p:nvSpPr>
        <p:spPr/>
        <p:txBody>
          <a:bodyPr/>
          <a:lstStyle/>
          <a:p>
            <a:fld id="{1B961330-EBCC-B14D-9D80-F5FDA96D1E8B}" type="datetime1">
              <a:rPr lang="en-US" smtClean="0"/>
              <a:t>9/25/18</a:t>
            </a:fld>
            <a:endParaRPr lang="it-IT"/>
          </a:p>
        </p:txBody>
      </p:sp>
      <p:sp>
        <p:nvSpPr>
          <p:cNvPr id="9" name="Slide Number Placeholder 8"/>
          <p:cNvSpPr>
            <a:spLocks noGrp="1"/>
          </p:cNvSpPr>
          <p:nvPr>
            <p:ph type="sldNum" sz="quarter" idx="11"/>
          </p:nvPr>
        </p:nvSpPr>
        <p:spPr/>
        <p:txBody>
          <a:bodyPr/>
          <a:lstStyle/>
          <a:p>
            <a:fld id="{70601C87-8D3C-4DFA-BA2C-14A13F61102E}" type="slidenum">
              <a:rPr lang="it-IT" smtClean="0"/>
              <a:t>‹N›</a:t>
            </a:fld>
            <a:endParaRPr lang="it-IT"/>
          </a:p>
        </p:txBody>
      </p:sp>
      <p:sp>
        <p:nvSpPr>
          <p:cNvPr id="10" name="Footer Placeholder 9"/>
          <p:cNvSpPr>
            <a:spLocks noGrp="1"/>
          </p:cNvSpPr>
          <p:nvPr>
            <p:ph type="ftr" sz="quarter" idx="12"/>
          </p:nvPr>
        </p:nvSpPr>
        <p:spPr/>
        <p:txBody>
          <a:bodyPr/>
          <a:lstStyle/>
          <a:p>
            <a:r>
              <a:rPr lang="da-DK"/>
              <a:t>AV 2.0</a:t>
            </a:r>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it-IT"/>
              <a:t>Fare clic per modificare lo stile del titolo</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4202C0B9-7545-4847-AA26-49A3B3F876CD}" type="slidenum">
              <a:rPr lang="it-IT" smtClean="0"/>
              <a:t>‹N›</a:t>
            </a:fld>
            <a:endParaRPr lang="it-IT"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da-DK"/>
              <a:t>AV 2.0</a:t>
            </a:r>
            <a:endParaRPr lang="it-IT"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E5976C9F-0788-0C4A-A33D-DB5B589D12C8}" type="datetime1">
              <a:rPr lang="en-US" smtClean="0"/>
              <a:t>9/25/18</a:t>
            </a:fld>
            <a:endParaRPr lang="it-IT" dirty="0"/>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 id="2147483936" r:id="rId12"/>
    <p:sldLayoutId id="2147483949" r:id="rId13"/>
  </p:sldLayoutIdLst>
  <p:hf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8C1243-2D76-2841-8A6E-C53AFC8C2537}" type="datetime1">
              <a:rPr lang="en-US" smtClean="0"/>
              <a:t>9/25/18</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a-DK"/>
              <a:t>AV 2.0</a:t>
            </a: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53027D-7A5B-0A43-BC58-3F165983FCD5}" type="slidenum">
              <a:rPr lang="it-IT" smtClean="0"/>
              <a:t>‹N›</a:t>
            </a:fld>
            <a:endParaRPr lang="it-IT"/>
          </a:p>
        </p:txBody>
      </p:sp>
    </p:spTree>
    <p:extLst>
      <p:ext uri="{BB962C8B-B14F-4D97-AF65-F5344CB8AC3E}">
        <p14:creationId xmlns:p14="http://schemas.microsoft.com/office/powerpoint/2010/main" val="2193278624"/>
      </p:ext>
    </p:extLst>
  </p:cSld>
  <p:clrMap bg1="lt1" tx1="dk1" bg2="lt2" tx2="dk2" accent1="accent1" accent2="accent2" accent3="accent3" accent4="accent4" accent5="accent5" accent6="accent6" hlink="hlink" folHlink="folHlink"/>
  <p:sldLayoutIdLst>
    <p:sldLayoutId id="2147483938" r:id="rId1"/>
    <p:sldLayoutId id="2147483939" r:id="rId2"/>
    <p:sldLayoutId id="2147483940" r:id="rId3"/>
    <p:sldLayoutId id="2147483941" r:id="rId4"/>
    <p:sldLayoutId id="2147483942" r:id="rId5"/>
    <p:sldLayoutId id="2147483943" r:id="rId6"/>
    <p:sldLayoutId id="2147483944" r:id="rId7"/>
    <p:sldLayoutId id="2147483945" r:id="rId8"/>
    <p:sldLayoutId id="2147483946" r:id="rId9"/>
    <p:sldLayoutId id="2147483947" r:id="rId10"/>
    <p:sldLayoutId id="2147483948"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117848" y="1472952"/>
            <a:ext cx="6838528" cy="2820144"/>
          </a:xfrm>
        </p:spPr>
        <p:txBody>
          <a:bodyPr/>
          <a:lstStyle/>
          <a:p>
            <a:br>
              <a:rPr lang="it-IT" sz="5400" dirty="0"/>
            </a:br>
            <a:r>
              <a:rPr lang="it-IT" sz="4400" b="1" dirty="0">
                <a:latin typeface="+mn-lt"/>
              </a:rPr>
              <a:t>Le nuove linee guida per l’accreditamento periodico delle sedi e dei corsi di studio</a:t>
            </a:r>
            <a:endParaRPr lang="it-IT" sz="4400" b="1" i="1" dirty="0">
              <a:solidFill>
                <a:schemeClr val="tx2">
                  <a:lumMod val="75000"/>
                </a:schemeClr>
              </a:solidFill>
              <a:latin typeface="+mn-lt"/>
            </a:endParaRPr>
          </a:p>
        </p:txBody>
      </p:sp>
      <p:sp>
        <p:nvSpPr>
          <p:cNvPr id="4"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pic>
        <p:nvPicPr>
          <p:cNvPr id="6" name="Immagine 9" descr="anvur.jpg"/>
          <p:cNvPicPr>
            <a:picLocks noChangeAspect="1"/>
          </p:cNvPicPr>
          <p:nvPr/>
        </p:nvPicPr>
        <p:blipFill>
          <a:blip r:embed="rId3" cstate="print"/>
          <a:srcRect/>
          <a:stretch>
            <a:fillRect/>
          </a:stretch>
        </p:blipFill>
        <p:spPr bwMode="auto">
          <a:xfrm>
            <a:off x="395536" y="188643"/>
            <a:ext cx="7920880" cy="1662559"/>
          </a:xfrm>
          <a:prstGeom prst="rect">
            <a:avLst/>
          </a:prstGeom>
          <a:noFill/>
          <a:ln w="9525">
            <a:noFill/>
            <a:miter lim="800000"/>
            <a:headEnd/>
            <a:tailEnd/>
          </a:ln>
        </p:spPr>
      </p:pic>
      <p:sp>
        <p:nvSpPr>
          <p:cNvPr id="3" name="Segnaposto numero diapositiva 2"/>
          <p:cNvSpPr>
            <a:spLocks noGrp="1"/>
          </p:cNvSpPr>
          <p:nvPr>
            <p:ph type="sldNum" sz="quarter" idx="12"/>
          </p:nvPr>
        </p:nvSpPr>
        <p:spPr/>
        <p:txBody>
          <a:bodyPr/>
          <a:lstStyle/>
          <a:p>
            <a:fld id="{70601C87-8D3C-4DFA-BA2C-14A13F61102E}" type="slidenum">
              <a:rPr lang="it-IT" smtClean="0"/>
              <a:t>1</a:t>
            </a:fld>
            <a:endParaRPr lang="it-IT" dirty="0"/>
          </a:p>
        </p:txBody>
      </p:sp>
      <p:pic>
        <p:nvPicPr>
          <p:cNvPr id="7" name="Immagin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2536" y="2724543"/>
            <a:ext cx="1574603" cy="1536508"/>
          </a:xfrm>
          <a:prstGeom prst="rect">
            <a:avLst/>
          </a:prstGeom>
        </p:spPr>
      </p:pic>
      <p:sp>
        <p:nvSpPr>
          <p:cNvPr id="8" name="Titolo 1"/>
          <p:cNvSpPr txBox="1">
            <a:spLocks/>
          </p:cNvSpPr>
          <p:nvPr/>
        </p:nvSpPr>
        <p:spPr>
          <a:xfrm>
            <a:off x="755576" y="5589240"/>
            <a:ext cx="6838528" cy="987152"/>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endParaRPr lang="it-IT" sz="2800" b="1" i="1" dirty="0">
              <a:solidFill>
                <a:schemeClr val="tx2">
                  <a:lumMod val="75000"/>
                </a:schemeClr>
              </a:solidFill>
              <a:latin typeface="+mn-lt"/>
            </a:endParaRPr>
          </a:p>
        </p:txBody>
      </p:sp>
      <p:sp>
        <p:nvSpPr>
          <p:cNvPr id="9" name="Titolo 1"/>
          <p:cNvSpPr txBox="1">
            <a:spLocks/>
          </p:cNvSpPr>
          <p:nvPr/>
        </p:nvSpPr>
        <p:spPr>
          <a:xfrm>
            <a:off x="859608" y="4725144"/>
            <a:ext cx="6838528" cy="1152128"/>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it-IT" sz="2000" b="1" i="1" dirty="0">
                <a:solidFill>
                  <a:schemeClr val="tx2">
                    <a:lumMod val="75000"/>
                  </a:schemeClr>
                </a:solidFill>
                <a:latin typeface="+mn-lt"/>
              </a:rPr>
              <a:t>Roma La Sapienza, 25 settembre 2018</a:t>
            </a:r>
          </a:p>
          <a:p>
            <a:pPr algn="ctr"/>
            <a:endParaRPr lang="it-IT" sz="2000" b="1" i="1" dirty="0">
              <a:solidFill>
                <a:schemeClr val="tx2">
                  <a:lumMod val="75000"/>
                </a:schemeClr>
              </a:solidFill>
              <a:latin typeface="+mn-lt"/>
            </a:endParaRPr>
          </a:p>
          <a:p>
            <a:pPr algn="ctr"/>
            <a:r>
              <a:rPr lang="it-IT" sz="2000" b="1" i="1" dirty="0">
                <a:solidFill>
                  <a:schemeClr val="tx2">
                    <a:lumMod val="75000"/>
                  </a:schemeClr>
                </a:solidFill>
                <a:latin typeface="+mn-lt"/>
              </a:rPr>
              <a:t>Susanna Terracini, ANVUR</a:t>
            </a:r>
          </a:p>
        </p:txBody>
      </p:sp>
    </p:spTree>
    <p:extLst>
      <p:ext uri="{BB962C8B-B14F-4D97-AF65-F5344CB8AC3E}">
        <p14:creationId xmlns:p14="http://schemas.microsoft.com/office/powerpoint/2010/main" val="393513883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a 4"/>
          <p:cNvGraphicFramePr/>
          <p:nvPr>
            <p:extLst>
              <p:ext uri="{D42A27DB-BD31-4B8C-83A1-F6EECF244321}">
                <p14:modId xmlns:p14="http://schemas.microsoft.com/office/powerpoint/2010/main" val="1411393900"/>
              </p:ext>
            </p:extLst>
          </p:nvPr>
        </p:nvGraphicFramePr>
        <p:xfrm>
          <a:off x="323528" y="1340768"/>
          <a:ext cx="7488832" cy="52409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Sottotitolo 2"/>
          <p:cNvSpPr txBox="1">
            <a:spLocks/>
          </p:cNvSpPr>
          <p:nvPr/>
        </p:nvSpPr>
        <p:spPr>
          <a:xfrm>
            <a:off x="0" y="260648"/>
            <a:ext cx="8460432" cy="1066800"/>
          </a:xfrm>
          <a:prstGeom prst="rect">
            <a:avLst/>
          </a:prstGeom>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ctr">
              <a:buNone/>
            </a:pPr>
            <a:r>
              <a:rPr lang="it-IT" sz="3200" b="1" dirty="0">
                <a:solidFill>
                  <a:schemeClr val="accent4">
                    <a:lumMod val="50000"/>
                  </a:schemeClr>
                </a:solidFill>
              </a:rPr>
              <a:t>L’esperienza di AVA nel periodo 2013-16</a:t>
            </a:r>
            <a:endParaRPr lang="it-IT" sz="4000" b="1" dirty="0">
              <a:solidFill>
                <a:schemeClr val="accent4">
                  <a:lumMod val="50000"/>
                </a:schemeClr>
              </a:solidFill>
            </a:endParaRPr>
          </a:p>
        </p:txBody>
      </p:sp>
      <p:sp>
        <p:nvSpPr>
          <p:cNvPr id="2" name="Segnaposto numero diapositiva 1"/>
          <p:cNvSpPr>
            <a:spLocks noGrp="1"/>
          </p:cNvSpPr>
          <p:nvPr>
            <p:ph type="sldNum" sz="quarter" idx="12"/>
          </p:nvPr>
        </p:nvSpPr>
        <p:spPr/>
        <p:txBody>
          <a:bodyPr/>
          <a:lstStyle/>
          <a:p>
            <a:fld id="{70601C87-8D3C-4DFA-BA2C-14A13F61102E}" type="slidenum">
              <a:rPr lang="it-IT" smtClean="0"/>
              <a:t>10</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314282235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44624"/>
            <a:ext cx="7620000" cy="1143000"/>
          </a:xfrm>
        </p:spPr>
        <p:txBody>
          <a:bodyPr/>
          <a:lstStyle/>
          <a:p>
            <a:pPr algn="ctr"/>
            <a:r>
              <a:rPr lang="it-IT" sz="3700" b="1" dirty="0">
                <a:solidFill>
                  <a:srgbClr val="23735D"/>
                </a:solidFill>
                <a:latin typeface="Calibri"/>
                <a:cs typeface="Calibri"/>
              </a:rPr>
              <a:t>Le caratteristiche di AVA 2.0</a:t>
            </a:r>
          </a:p>
        </p:txBody>
      </p:sp>
      <p:sp>
        <p:nvSpPr>
          <p:cNvPr id="3" name="Segnaposto contenuto 2"/>
          <p:cNvSpPr>
            <a:spLocks noGrp="1"/>
          </p:cNvSpPr>
          <p:nvPr>
            <p:ph idx="1"/>
          </p:nvPr>
        </p:nvSpPr>
        <p:spPr>
          <a:xfrm>
            <a:off x="251520" y="1268760"/>
            <a:ext cx="7992888" cy="5328592"/>
          </a:xfrm>
        </p:spPr>
        <p:txBody>
          <a:bodyPr>
            <a:normAutofit fontScale="77500" lnSpcReduction="20000"/>
          </a:bodyPr>
          <a:lstStyle/>
          <a:p>
            <a:r>
              <a:rPr lang="it-IT" sz="2400" dirty="0"/>
              <a:t>Maggiore aderenza con gli standard europei ESG 2015 </a:t>
            </a:r>
          </a:p>
          <a:p>
            <a:endParaRPr lang="it-IT" sz="2100" dirty="0"/>
          </a:p>
          <a:p>
            <a:r>
              <a:rPr lang="it-IT" sz="2400" dirty="0"/>
              <a:t>Alleggerimento degli adempimenti istituzionali per i </a:t>
            </a:r>
            <a:r>
              <a:rPr lang="it-IT" sz="2400" dirty="0" err="1"/>
              <a:t>CdS</a:t>
            </a:r>
            <a:endParaRPr lang="it-IT" sz="2400" dirty="0"/>
          </a:p>
          <a:p>
            <a:endParaRPr lang="it-IT" sz="2400" dirty="0"/>
          </a:p>
          <a:p>
            <a:r>
              <a:rPr lang="it-IT" sz="2400" dirty="0"/>
              <a:t>Centralità di studenti e docenti</a:t>
            </a:r>
          </a:p>
          <a:p>
            <a:endParaRPr lang="it-IT" sz="2400" dirty="0"/>
          </a:p>
          <a:p>
            <a:r>
              <a:rPr lang="it-IT" sz="2400" dirty="0"/>
              <a:t>Indicatori ANVUR da utilizzare ai fini della valutazione ridefiniti in dettaglio e corredati da numerosi esempi di buone pratiche</a:t>
            </a:r>
          </a:p>
          <a:p>
            <a:endParaRPr lang="it-IT" sz="2400" dirty="0"/>
          </a:p>
          <a:p>
            <a:r>
              <a:rPr lang="it-IT" sz="2400" dirty="0"/>
              <a:t>Cruscotto di indicatori quantitativi per l’autovalutazione delle Università e dei </a:t>
            </a:r>
            <a:r>
              <a:rPr lang="it-IT" sz="2400" dirty="0" err="1"/>
              <a:t>CdS</a:t>
            </a:r>
            <a:endParaRPr lang="it-IT" sz="2400" dirty="0"/>
          </a:p>
          <a:p>
            <a:endParaRPr lang="it-IT" sz="2400" dirty="0"/>
          </a:p>
          <a:p>
            <a:r>
              <a:rPr lang="it-IT" sz="2400" dirty="0"/>
              <a:t>Formulazione dei requisiti adatta anche ai </a:t>
            </a:r>
            <a:r>
              <a:rPr lang="it-IT" sz="2400" dirty="0" err="1"/>
              <a:t>CdS</a:t>
            </a:r>
            <a:r>
              <a:rPr lang="it-IT" sz="2400" dirty="0"/>
              <a:t> di orientamento scientifico/umanistico</a:t>
            </a:r>
          </a:p>
          <a:p>
            <a:endParaRPr lang="it-IT" sz="2100" dirty="0"/>
          </a:p>
          <a:p>
            <a:r>
              <a:rPr lang="it-IT" sz="2400" dirty="0"/>
              <a:t>Minore rigidità nella valutazione (nuove scale di giudizio)</a:t>
            </a:r>
            <a:endParaRPr lang="it-IT" sz="2100" dirty="0"/>
          </a:p>
          <a:p>
            <a:endParaRPr lang="it-IT" sz="2100" dirty="0"/>
          </a:p>
          <a:p>
            <a:r>
              <a:rPr lang="it-IT" sz="2400" dirty="0"/>
              <a:t>Uniformità lessicale e semantica (Glossario unico per AVA, SUA-</a:t>
            </a:r>
            <a:r>
              <a:rPr lang="it-IT" sz="2400" dirty="0" err="1"/>
              <a:t>CdS</a:t>
            </a:r>
            <a:r>
              <a:rPr lang="it-IT" sz="2400" dirty="0"/>
              <a:t> e altri adempimenti)</a:t>
            </a:r>
          </a:p>
          <a:p>
            <a:endParaRPr lang="it-IT" sz="2500" dirty="0"/>
          </a:p>
          <a:p>
            <a:endParaRPr lang="it-IT" sz="2500" dirty="0"/>
          </a:p>
          <a:p>
            <a:endParaRPr lang="it-IT" sz="2500" dirty="0"/>
          </a:p>
        </p:txBody>
      </p:sp>
      <p:sp>
        <p:nvSpPr>
          <p:cNvPr id="5" name="Segnaposto numero diapositiva 4"/>
          <p:cNvSpPr>
            <a:spLocks noGrp="1"/>
          </p:cNvSpPr>
          <p:nvPr>
            <p:ph type="sldNum" sz="quarter" idx="12"/>
          </p:nvPr>
        </p:nvSpPr>
        <p:spPr/>
        <p:txBody>
          <a:bodyPr/>
          <a:lstStyle/>
          <a:p>
            <a:fld id="{70601C87-8D3C-4DFA-BA2C-14A13F61102E}" type="slidenum">
              <a:rPr lang="it-IT" smtClean="0"/>
              <a:t>11</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112716051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a:spLocks noGrp="1"/>
          </p:cNvSpPr>
          <p:nvPr>
            <p:ph type="subTitle" idx="1"/>
          </p:nvPr>
        </p:nvSpPr>
        <p:spPr>
          <a:xfrm>
            <a:off x="829816" y="417984"/>
            <a:ext cx="6838528" cy="1066800"/>
          </a:xfrm>
        </p:spPr>
        <p:txBody>
          <a:bodyPr>
            <a:normAutofit/>
          </a:bodyPr>
          <a:lstStyle/>
          <a:p>
            <a:pPr algn="ctr"/>
            <a:r>
              <a:rPr lang="it-IT" sz="4000" b="1" dirty="0">
                <a:solidFill>
                  <a:schemeClr val="tx2">
                    <a:lumMod val="50000"/>
                  </a:schemeClr>
                </a:solidFill>
              </a:rPr>
              <a:t>Sommario</a:t>
            </a:r>
            <a:endParaRPr lang="it-IT" b="1" dirty="0">
              <a:solidFill>
                <a:schemeClr val="tx2">
                  <a:lumMod val="50000"/>
                </a:schemeClr>
              </a:solidFill>
            </a:endParaRPr>
          </a:p>
        </p:txBody>
      </p:sp>
      <p:sp>
        <p:nvSpPr>
          <p:cNvPr id="10" name="CasellaDiTesto 9"/>
          <p:cNvSpPr txBox="1"/>
          <p:nvPr/>
        </p:nvSpPr>
        <p:spPr>
          <a:xfrm>
            <a:off x="611560" y="1628800"/>
            <a:ext cx="7344816" cy="3869649"/>
          </a:xfrm>
          <a:prstGeom prst="rect">
            <a:avLst/>
          </a:prstGeom>
          <a:noFill/>
        </p:spPr>
        <p:txBody>
          <a:bodyPr wrap="square" rtlCol="0">
            <a:spAutoFit/>
          </a:bodyPr>
          <a:lstStyle/>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Inquadramento dell’Assicurazione di Qualità nel sistema universitario italiano</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Accreditamento e Autovalutazione</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Criticità del sistema AVA</a:t>
            </a:r>
          </a:p>
          <a:p>
            <a:pPr marL="457200" indent="-457200">
              <a:lnSpc>
                <a:spcPct val="120000"/>
              </a:lnSpc>
              <a:spcAft>
                <a:spcPts val="300"/>
              </a:spcAft>
              <a:buFont typeface="Wingdings" charset="2"/>
              <a:buChar char="§"/>
            </a:pPr>
            <a:r>
              <a:rPr lang="it-IT" sz="2800" dirty="0">
                <a:solidFill>
                  <a:srgbClr val="660066"/>
                </a:solidFill>
              </a:rPr>
              <a:t>Requisiti e Indicatori ANVUR</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Gli attori dell’AQ</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Il ruolo degli studenti</a:t>
            </a:r>
          </a:p>
        </p:txBody>
      </p:sp>
      <p:sp>
        <p:nvSpPr>
          <p:cNvPr id="2" name="Segnaposto numero diapositiva 1"/>
          <p:cNvSpPr>
            <a:spLocks noGrp="1"/>
          </p:cNvSpPr>
          <p:nvPr>
            <p:ph type="sldNum" sz="quarter" idx="12"/>
          </p:nvPr>
        </p:nvSpPr>
        <p:spPr/>
        <p:txBody>
          <a:bodyPr/>
          <a:lstStyle/>
          <a:p>
            <a:fld id="{70601C87-8D3C-4DFA-BA2C-14A13F61102E}" type="slidenum">
              <a:rPr lang="it-IT" smtClean="0"/>
              <a:t>12</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9371332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a:spLocks noGrp="1"/>
          </p:cNvSpPr>
          <p:nvPr>
            <p:ph type="subTitle" idx="1"/>
          </p:nvPr>
        </p:nvSpPr>
        <p:spPr>
          <a:xfrm>
            <a:off x="829816" y="145028"/>
            <a:ext cx="6838528" cy="1066800"/>
          </a:xfrm>
        </p:spPr>
        <p:txBody>
          <a:bodyPr>
            <a:normAutofit/>
          </a:bodyPr>
          <a:lstStyle/>
          <a:p>
            <a:pPr algn="ctr"/>
            <a:r>
              <a:rPr lang="it-IT" sz="4000" b="1" dirty="0">
                <a:solidFill>
                  <a:srgbClr val="660066"/>
                </a:solidFill>
              </a:rPr>
              <a:t>Le dimensioni in gioco</a:t>
            </a:r>
          </a:p>
        </p:txBody>
      </p:sp>
      <p:graphicFrame>
        <p:nvGraphicFramePr>
          <p:cNvPr id="2" name="Diagramma 1"/>
          <p:cNvGraphicFramePr/>
          <p:nvPr>
            <p:extLst>
              <p:ext uri="{D42A27DB-BD31-4B8C-83A1-F6EECF244321}">
                <p14:modId xmlns:p14="http://schemas.microsoft.com/office/powerpoint/2010/main" val="1208290192"/>
              </p:ext>
            </p:extLst>
          </p:nvPr>
        </p:nvGraphicFramePr>
        <p:xfrm>
          <a:off x="755576" y="1181368"/>
          <a:ext cx="3168352" cy="51279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ttangolo arrotondato 3"/>
          <p:cNvSpPr/>
          <p:nvPr/>
        </p:nvSpPr>
        <p:spPr>
          <a:xfrm rot="16200000">
            <a:off x="-2146076" y="3522340"/>
            <a:ext cx="5184576" cy="3893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dirty="0"/>
              <a:t>Assicurazione interna della Qualità</a:t>
            </a:r>
          </a:p>
        </p:txBody>
      </p:sp>
      <p:sp>
        <p:nvSpPr>
          <p:cNvPr id="7" name="Freccia curva 6"/>
          <p:cNvSpPr/>
          <p:nvPr/>
        </p:nvSpPr>
        <p:spPr>
          <a:xfrm rot="10800000">
            <a:off x="640904" y="1052736"/>
            <a:ext cx="7603503" cy="5702558"/>
          </a:xfrm>
          <a:prstGeom prst="bentArrow">
            <a:avLst>
              <a:gd name="adj1" fmla="val 5584"/>
              <a:gd name="adj2" fmla="val 4257"/>
              <a:gd name="adj3" fmla="val 9629"/>
              <a:gd name="adj4" fmla="val 2229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p:txBody>
      </p:sp>
      <p:sp>
        <p:nvSpPr>
          <p:cNvPr id="30" name="CasellaDiTesto 29"/>
          <p:cNvSpPr txBox="1"/>
          <p:nvPr/>
        </p:nvSpPr>
        <p:spPr>
          <a:xfrm>
            <a:off x="2051720" y="6320695"/>
            <a:ext cx="5040560" cy="369332"/>
          </a:xfrm>
          <a:prstGeom prst="rect">
            <a:avLst/>
          </a:prstGeom>
          <a:noFill/>
        </p:spPr>
        <p:txBody>
          <a:bodyPr wrap="square" rtlCol="0">
            <a:spAutoFit/>
          </a:bodyPr>
          <a:lstStyle/>
          <a:p>
            <a:r>
              <a:rPr lang="it-IT" b="1" dirty="0">
                <a:solidFill>
                  <a:schemeClr val="bg1"/>
                </a:solidFill>
              </a:rPr>
              <a:t>FORMULAZIONE DEI REQUISITI REQUISITI</a:t>
            </a:r>
          </a:p>
        </p:txBody>
      </p:sp>
      <p:sp>
        <p:nvSpPr>
          <p:cNvPr id="6" name="CasellaDiTesto 5"/>
          <p:cNvSpPr txBox="1"/>
          <p:nvPr/>
        </p:nvSpPr>
        <p:spPr>
          <a:xfrm>
            <a:off x="4877499" y="1196752"/>
            <a:ext cx="1261884" cy="830997"/>
          </a:xfrm>
          <a:prstGeom prst="rect">
            <a:avLst/>
          </a:prstGeom>
          <a:noFill/>
        </p:spPr>
        <p:txBody>
          <a:bodyPr wrap="none" rtlCol="0">
            <a:spAutoFit/>
          </a:bodyPr>
          <a:lstStyle/>
          <a:p>
            <a:pPr marL="285750" indent="-285750">
              <a:buFont typeface="Arial"/>
              <a:buChar char="•"/>
            </a:pPr>
            <a:r>
              <a:rPr lang="it-IT" sz="1600" dirty="0"/>
              <a:t>Didattica</a:t>
            </a:r>
          </a:p>
          <a:p>
            <a:pPr marL="285750" indent="-285750">
              <a:buFont typeface="Arial"/>
              <a:buChar char="•"/>
            </a:pPr>
            <a:r>
              <a:rPr lang="it-IT" sz="1600" dirty="0"/>
              <a:t>Ricerca </a:t>
            </a:r>
          </a:p>
          <a:p>
            <a:pPr marL="285750" indent="-285750">
              <a:buFont typeface="Arial"/>
              <a:buChar char="•"/>
            </a:pPr>
            <a:r>
              <a:rPr lang="it-IT" sz="1600" dirty="0"/>
              <a:t>Impatto</a:t>
            </a:r>
          </a:p>
        </p:txBody>
      </p:sp>
      <p:sp>
        <p:nvSpPr>
          <p:cNvPr id="8" name="CasellaDiTesto 7"/>
          <p:cNvSpPr txBox="1"/>
          <p:nvPr/>
        </p:nvSpPr>
        <p:spPr>
          <a:xfrm>
            <a:off x="4860032" y="2348880"/>
            <a:ext cx="3147015" cy="1077218"/>
          </a:xfrm>
          <a:prstGeom prst="rect">
            <a:avLst/>
          </a:prstGeom>
          <a:noFill/>
        </p:spPr>
        <p:txBody>
          <a:bodyPr wrap="none" rtlCol="0">
            <a:spAutoFit/>
          </a:bodyPr>
          <a:lstStyle/>
          <a:p>
            <a:pPr marL="285750" indent="-285750">
              <a:buFont typeface="Arial"/>
              <a:buChar char="•"/>
            </a:pPr>
            <a:r>
              <a:rPr lang="it-IT" sz="1600" dirty="0"/>
              <a:t>Centrali (Senato, </a:t>
            </a:r>
            <a:r>
              <a:rPr lang="it-IT" sz="1600" dirty="0" err="1"/>
              <a:t>CdA</a:t>
            </a:r>
            <a:r>
              <a:rPr lang="it-IT" sz="1600" dirty="0"/>
              <a:t> e </a:t>
            </a:r>
            <a:r>
              <a:rPr lang="it-IT" sz="1600" dirty="0" err="1"/>
              <a:t>orga</a:t>
            </a:r>
            <a:r>
              <a:rPr lang="it-IT" sz="1600" dirty="0"/>
              <a:t>-</a:t>
            </a:r>
          </a:p>
          <a:p>
            <a:pPr marL="285750" indent="-285750">
              <a:buFont typeface="Arial"/>
              <a:buChar char="•"/>
            </a:pPr>
            <a:r>
              <a:rPr lang="it-IT" sz="1600" dirty="0"/>
              <a:t>ni di governo) </a:t>
            </a:r>
          </a:p>
          <a:p>
            <a:pPr marL="285750" indent="-285750">
              <a:buFont typeface="Arial"/>
              <a:buChar char="•"/>
            </a:pPr>
            <a:r>
              <a:rPr lang="it-IT" sz="1600" dirty="0"/>
              <a:t>Periferiche </a:t>
            </a:r>
          </a:p>
          <a:p>
            <a:r>
              <a:rPr lang="it-IT" sz="1600" dirty="0"/>
              <a:t>      (Dipartimenti/</a:t>
            </a:r>
            <a:r>
              <a:rPr lang="it-IT" sz="1600" dirty="0" err="1"/>
              <a:t>CdS</a:t>
            </a:r>
            <a:r>
              <a:rPr lang="it-IT" sz="1600" dirty="0"/>
              <a:t>)</a:t>
            </a:r>
          </a:p>
        </p:txBody>
      </p:sp>
      <p:sp>
        <p:nvSpPr>
          <p:cNvPr id="10" name="CasellaDiTesto 9"/>
          <p:cNvSpPr txBox="1"/>
          <p:nvPr/>
        </p:nvSpPr>
        <p:spPr>
          <a:xfrm>
            <a:off x="4857784" y="3703080"/>
            <a:ext cx="3005951" cy="830997"/>
          </a:xfrm>
          <a:prstGeom prst="rect">
            <a:avLst/>
          </a:prstGeom>
          <a:noFill/>
        </p:spPr>
        <p:txBody>
          <a:bodyPr wrap="none" rtlCol="0">
            <a:spAutoFit/>
          </a:bodyPr>
          <a:lstStyle/>
          <a:p>
            <a:pPr marL="285750" indent="-285750">
              <a:buFont typeface="Arial"/>
              <a:buChar char="•"/>
            </a:pPr>
            <a:r>
              <a:rPr lang="it-IT" sz="1600" dirty="0"/>
              <a:t>Politiche e strategie</a:t>
            </a:r>
          </a:p>
          <a:p>
            <a:pPr marL="285750" indent="-285750">
              <a:buFont typeface="Arial"/>
              <a:buChar char="•"/>
            </a:pPr>
            <a:r>
              <a:rPr lang="it-IT" sz="1600" dirty="0"/>
              <a:t>Monitoraggio e provvedimenti</a:t>
            </a:r>
          </a:p>
          <a:p>
            <a:pPr marL="285750" indent="-285750">
              <a:buFont typeface="Arial"/>
              <a:buChar char="•"/>
            </a:pPr>
            <a:r>
              <a:rPr lang="it-IT" sz="1600" dirty="0"/>
              <a:t>Realizzazione e sostenibilità</a:t>
            </a:r>
          </a:p>
        </p:txBody>
      </p:sp>
      <p:sp>
        <p:nvSpPr>
          <p:cNvPr id="40" name="Freccia a destra 17"/>
          <p:cNvSpPr/>
          <p:nvPr/>
        </p:nvSpPr>
        <p:spPr>
          <a:xfrm>
            <a:off x="3995374" y="3789040"/>
            <a:ext cx="86241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p>
        </p:txBody>
      </p:sp>
      <p:sp>
        <p:nvSpPr>
          <p:cNvPr id="43" name="CasellaDiTesto 42"/>
          <p:cNvSpPr txBox="1"/>
          <p:nvPr/>
        </p:nvSpPr>
        <p:spPr>
          <a:xfrm>
            <a:off x="4860032" y="4797152"/>
            <a:ext cx="2146742" cy="1323439"/>
          </a:xfrm>
          <a:prstGeom prst="rect">
            <a:avLst/>
          </a:prstGeom>
          <a:noFill/>
        </p:spPr>
        <p:txBody>
          <a:bodyPr wrap="none" rtlCol="0">
            <a:spAutoFit/>
          </a:bodyPr>
          <a:lstStyle/>
          <a:p>
            <a:pPr marL="285750" indent="-285750">
              <a:buFont typeface="Arial"/>
              <a:buChar char="•"/>
            </a:pPr>
            <a:r>
              <a:rPr lang="it-IT" sz="1600" dirty="0"/>
              <a:t>Studenti</a:t>
            </a:r>
          </a:p>
          <a:p>
            <a:pPr marL="285750" indent="-285750">
              <a:buFont typeface="Arial"/>
              <a:buChar char="•"/>
            </a:pPr>
            <a:r>
              <a:rPr lang="it-IT" sz="1600" dirty="0"/>
              <a:t>Docenti</a:t>
            </a:r>
          </a:p>
          <a:p>
            <a:pPr marL="285750" indent="-285750">
              <a:buFont typeface="Arial"/>
              <a:buChar char="•"/>
            </a:pPr>
            <a:r>
              <a:rPr lang="it-IT" sz="1600" dirty="0"/>
              <a:t>Soggetti esterni </a:t>
            </a:r>
          </a:p>
          <a:p>
            <a:pPr marL="285750" indent="-285750">
              <a:buFont typeface="Arial"/>
              <a:buChar char="•"/>
            </a:pPr>
            <a:r>
              <a:rPr lang="it-IT" sz="1600" dirty="0"/>
              <a:t>Organi accademici</a:t>
            </a:r>
          </a:p>
          <a:p>
            <a:pPr marL="285750" indent="-285750">
              <a:buFont typeface="Arial"/>
              <a:buChar char="•"/>
            </a:pPr>
            <a:endParaRPr lang="it-IT" sz="1600" dirty="0"/>
          </a:p>
        </p:txBody>
      </p:sp>
      <p:sp>
        <p:nvSpPr>
          <p:cNvPr id="19" name="Freccia a destra 17"/>
          <p:cNvSpPr/>
          <p:nvPr/>
        </p:nvSpPr>
        <p:spPr>
          <a:xfrm>
            <a:off x="3995374" y="4941168"/>
            <a:ext cx="86241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p>
        </p:txBody>
      </p:sp>
      <p:sp>
        <p:nvSpPr>
          <p:cNvPr id="20" name="Freccia a destra 17"/>
          <p:cNvSpPr/>
          <p:nvPr/>
        </p:nvSpPr>
        <p:spPr>
          <a:xfrm>
            <a:off x="3995936" y="2525740"/>
            <a:ext cx="86241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p>
        </p:txBody>
      </p:sp>
      <p:sp>
        <p:nvSpPr>
          <p:cNvPr id="21" name="Freccia a destra 17"/>
          <p:cNvSpPr/>
          <p:nvPr/>
        </p:nvSpPr>
        <p:spPr>
          <a:xfrm>
            <a:off x="3992062" y="1360222"/>
            <a:ext cx="86241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p>
        </p:txBody>
      </p:sp>
      <p:sp>
        <p:nvSpPr>
          <p:cNvPr id="3" name="Segnaposto numero diapositiva 2"/>
          <p:cNvSpPr>
            <a:spLocks noGrp="1"/>
          </p:cNvSpPr>
          <p:nvPr>
            <p:ph type="sldNum" sz="quarter" idx="12"/>
          </p:nvPr>
        </p:nvSpPr>
        <p:spPr/>
        <p:txBody>
          <a:bodyPr/>
          <a:lstStyle/>
          <a:p>
            <a:fld id="{70601C87-8D3C-4DFA-BA2C-14A13F61102E}" type="slidenum">
              <a:rPr lang="it-IT" smtClean="0"/>
              <a:t>13</a:t>
            </a:fld>
            <a:endParaRPr lang="it-IT"/>
          </a:p>
        </p:txBody>
      </p:sp>
      <p:sp>
        <p:nvSpPr>
          <p:cNvPr id="17"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15925586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ttotitolo 2"/>
          <p:cNvSpPr txBox="1">
            <a:spLocks/>
          </p:cNvSpPr>
          <p:nvPr/>
        </p:nvSpPr>
        <p:spPr>
          <a:xfrm>
            <a:off x="395536" y="201960"/>
            <a:ext cx="7702624" cy="1066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algn="ctr"/>
            <a:r>
              <a:rPr lang="it-IT" sz="4000" b="1" dirty="0">
                <a:solidFill>
                  <a:srgbClr val="660066"/>
                </a:solidFill>
              </a:rPr>
              <a:t>I nuovi requisiti: R1</a:t>
            </a:r>
          </a:p>
        </p:txBody>
      </p:sp>
      <p:sp>
        <p:nvSpPr>
          <p:cNvPr id="2" name="Segnaposto numero diapositiva 1"/>
          <p:cNvSpPr>
            <a:spLocks noGrp="1"/>
          </p:cNvSpPr>
          <p:nvPr>
            <p:ph type="sldNum" sz="quarter" idx="12"/>
          </p:nvPr>
        </p:nvSpPr>
        <p:spPr/>
        <p:txBody>
          <a:bodyPr/>
          <a:lstStyle/>
          <a:p>
            <a:fld id="{70601C87-8D3C-4DFA-BA2C-14A13F61102E}" type="slidenum">
              <a:rPr lang="it-IT" smtClean="0"/>
              <a:t>14</a:t>
            </a:fld>
            <a:endParaRPr lang="it-IT"/>
          </a:p>
        </p:txBody>
      </p:sp>
      <p:sp>
        <p:nvSpPr>
          <p:cNvPr id="3" name="Rettangolo 2"/>
          <p:cNvSpPr/>
          <p:nvPr/>
        </p:nvSpPr>
        <p:spPr>
          <a:xfrm>
            <a:off x="539552" y="1190357"/>
            <a:ext cx="7270576" cy="5324535"/>
          </a:xfrm>
          <a:prstGeom prst="rect">
            <a:avLst/>
          </a:prstGeom>
        </p:spPr>
        <p:txBody>
          <a:bodyPr wrap="square">
            <a:spAutoFit/>
          </a:bodyPr>
          <a:lstStyle/>
          <a:p>
            <a:r>
              <a:rPr lang="it-IT" sz="2000" dirty="0"/>
              <a:t>L’Ateneo </a:t>
            </a:r>
          </a:p>
          <a:p>
            <a:pPr marL="342900" indent="-342900">
              <a:buFont typeface="Arial"/>
              <a:buChar char="•"/>
            </a:pPr>
            <a:r>
              <a:rPr lang="it-IT" sz="2000" dirty="0"/>
              <a:t>possiede, dichiara e realizza una visione dell’Assicurazione della Qualità della didattica e della ricerca, adottando strategie, politiche e procedure opportune per realizzarla e distribuendo responsabilità e compiti di governo fra le strutture. </a:t>
            </a:r>
            <a:r>
              <a:rPr lang="it-IT" sz="2000" b="1" dirty="0">
                <a:solidFill>
                  <a:srgbClr val="660066"/>
                </a:solidFill>
              </a:rPr>
              <a:t>L’Ateneo assegna allo studente un ruolo attivo e partecipativo nei processi di AQ. La partecipazione dello studente è effettivamente sollecitata a tutti i livelli. </a:t>
            </a:r>
            <a:r>
              <a:rPr lang="it-IT" sz="2000" dirty="0"/>
              <a:t>(R1.A)</a:t>
            </a:r>
          </a:p>
          <a:p>
            <a:pPr marL="342900" indent="-342900">
              <a:buFont typeface="Arial"/>
              <a:buChar char="•"/>
            </a:pPr>
            <a:endParaRPr lang="it-IT" sz="2000" dirty="0"/>
          </a:p>
          <a:p>
            <a:pPr marL="342900" indent="-342900">
              <a:buFont typeface="Arial"/>
              <a:buChar char="•"/>
            </a:pPr>
            <a:r>
              <a:rPr lang="it-IT" sz="2000" dirty="0"/>
              <a:t>adotta politiche adeguate per la progettazione e la revisione dei CDS (R1.B)</a:t>
            </a:r>
          </a:p>
          <a:p>
            <a:pPr marL="342900" indent="-342900">
              <a:buFont typeface="Arial"/>
              <a:buChar char="•"/>
            </a:pPr>
            <a:endParaRPr lang="it-IT" sz="2000" dirty="0"/>
          </a:p>
          <a:p>
            <a:pPr marL="342900" indent="-342900">
              <a:buFont typeface="Arial"/>
              <a:buChar char="•"/>
            </a:pPr>
            <a:r>
              <a:rPr lang="it-IT" sz="2000" dirty="0"/>
              <a:t>elabora criteri atti a garantire la qualità della docenza, la sostenibilità del carico didattico e le risorse umane e strutturali per il supporto alle attività istituzionali (R1.C)</a:t>
            </a:r>
          </a:p>
          <a:p>
            <a:pPr marL="342900" indent="-342900">
              <a:buFont typeface="Arial"/>
              <a:buChar char="•"/>
            </a:pPr>
            <a:endParaRPr lang="it-IT" sz="2000" dirty="0"/>
          </a:p>
          <a:p>
            <a:pPr marL="342900" indent="-342900">
              <a:buFont typeface="Arial"/>
              <a:buChar char="•"/>
            </a:pPr>
            <a:endParaRPr lang="it-IT" sz="2000" dirty="0"/>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241502306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ttotitolo 2"/>
          <p:cNvSpPr txBox="1">
            <a:spLocks/>
          </p:cNvSpPr>
          <p:nvPr/>
        </p:nvSpPr>
        <p:spPr>
          <a:xfrm>
            <a:off x="395536" y="273968"/>
            <a:ext cx="7702624" cy="1066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algn="ctr"/>
            <a:r>
              <a:rPr lang="it-IT" sz="4000" b="1" dirty="0">
                <a:solidFill>
                  <a:srgbClr val="660066"/>
                </a:solidFill>
              </a:rPr>
              <a:t>I nuovi requisiti: R2</a:t>
            </a:r>
          </a:p>
        </p:txBody>
      </p:sp>
      <p:sp>
        <p:nvSpPr>
          <p:cNvPr id="2" name="Segnaposto numero diapositiva 1"/>
          <p:cNvSpPr>
            <a:spLocks noGrp="1"/>
          </p:cNvSpPr>
          <p:nvPr>
            <p:ph type="sldNum" sz="quarter" idx="12"/>
          </p:nvPr>
        </p:nvSpPr>
        <p:spPr/>
        <p:txBody>
          <a:bodyPr/>
          <a:lstStyle/>
          <a:p>
            <a:fld id="{70601C87-8D3C-4DFA-BA2C-14A13F61102E}" type="slidenum">
              <a:rPr lang="it-IT" smtClean="0"/>
              <a:t>15</a:t>
            </a:fld>
            <a:endParaRPr lang="it-IT"/>
          </a:p>
        </p:txBody>
      </p:sp>
      <p:sp>
        <p:nvSpPr>
          <p:cNvPr id="3" name="Rettangolo 2"/>
          <p:cNvSpPr/>
          <p:nvPr/>
        </p:nvSpPr>
        <p:spPr>
          <a:xfrm>
            <a:off x="611560" y="1750164"/>
            <a:ext cx="7270576" cy="5016758"/>
          </a:xfrm>
          <a:prstGeom prst="rect">
            <a:avLst/>
          </a:prstGeom>
        </p:spPr>
        <p:txBody>
          <a:bodyPr wrap="square">
            <a:spAutoFit/>
          </a:bodyPr>
          <a:lstStyle/>
          <a:p>
            <a:pPr marL="457200" indent="-457200">
              <a:buFont typeface="Arial"/>
              <a:buChar char="•"/>
            </a:pPr>
            <a:r>
              <a:rPr lang="it-IT" sz="3200" dirty="0"/>
              <a:t>L’Ateneo dispone di un sistema efficace di AQ, in grado di monitorare il funzionamento dei CDS (R2.A) </a:t>
            </a:r>
          </a:p>
          <a:p>
            <a:pPr marL="1371600" lvl="2" indent="-457200">
              <a:buFont typeface="Arial"/>
              <a:buChar char="•"/>
            </a:pPr>
            <a:r>
              <a:rPr lang="it-IT" sz="3200" dirty="0"/>
              <a:t>[Presidio di qualità - </a:t>
            </a:r>
            <a:r>
              <a:rPr lang="it-IT" sz="3200" dirty="0" err="1"/>
              <a:t>NdV</a:t>
            </a:r>
            <a:r>
              <a:rPr lang="it-IT" sz="3200" dirty="0"/>
              <a:t>]</a:t>
            </a:r>
          </a:p>
          <a:p>
            <a:endParaRPr lang="it-IT" sz="3200" dirty="0"/>
          </a:p>
          <a:p>
            <a:pPr marL="457200" indent="-457200">
              <a:buFont typeface="Arial"/>
              <a:buChar char="•"/>
            </a:pPr>
            <a:r>
              <a:rPr lang="it-IT" sz="3200" dirty="0"/>
              <a:t>e di accertare che processi e risultati siano periodicamente </a:t>
            </a:r>
            <a:r>
              <a:rPr lang="it-IT" sz="3200" dirty="0" err="1"/>
              <a:t>autovalutati</a:t>
            </a:r>
            <a:r>
              <a:rPr lang="it-IT" sz="3200" dirty="0"/>
              <a:t> e valutati (R2.B)</a:t>
            </a:r>
          </a:p>
          <a:p>
            <a:pPr marL="1371600" lvl="2" indent="-457200">
              <a:buFont typeface="Arial"/>
              <a:buChar char="•"/>
            </a:pPr>
            <a:r>
              <a:rPr lang="it-IT" sz="3200" dirty="0"/>
              <a:t>[Presidio di qualità - </a:t>
            </a:r>
            <a:r>
              <a:rPr lang="it-IT" sz="3200" dirty="0" err="1"/>
              <a:t>NdV</a:t>
            </a:r>
            <a:r>
              <a:rPr lang="it-IT" sz="3200" dirty="0"/>
              <a:t>]</a:t>
            </a:r>
          </a:p>
          <a:p>
            <a:pPr marL="914400" lvl="1" indent="-457200">
              <a:buFont typeface="Arial"/>
              <a:buChar char="•"/>
            </a:pPr>
            <a:endParaRPr lang="it-IT" sz="3200" dirty="0"/>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86165339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ttotitolo 2"/>
          <p:cNvSpPr txBox="1">
            <a:spLocks/>
          </p:cNvSpPr>
          <p:nvPr/>
        </p:nvSpPr>
        <p:spPr>
          <a:xfrm>
            <a:off x="395536" y="201960"/>
            <a:ext cx="7702624" cy="1066800"/>
          </a:xfrm>
          <a:prstGeom prst="rect">
            <a:avLst/>
          </a:prstGeom>
        </p:spPr>
        <p:txBody>
          <a:bodyPr vert="horz" lIns="91440" tIns="45720" rIns="91440" bIns="45720" rtlCol="0" anchor="t">
            <a:normAutofit fontScale="62500" lnSpcReduction="20000"/>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algn="ctr"/>
            <a:r>
              <a:rPr lang="it-IT" sz="5800" b="1" dirty="0">
                <a:solidFill>
                  <a:srgbClr val="660066"/>
                </a:solidFill>
              </a:rPr>
              <a:t>I nuovi requisiti: R3</a:t>
            </a:r>
          </a:p>
          <a:p>
            <a:pPr algn="ctr"/>
            <a:r>
              <a:rPr lang="it-IT" sz="3600" b="1" dirty="0">
                <a:solidFill>
                  <a:srgbClr val="660066"/>
                </a:solidFill>
              </a:rPr>
              <a:t>ASSICURAZIONE DELLA QUALITÀ NEI CORSI DI STUDIO (CDS)</a:t>
            </a:r>
          </a:p>
          <a:p>
            <a:pPr algn="ctr"/>
            <a:endParaRPr lang="it-IT" sz="4000" b="1" dirty="0">
              <a:solidFill>
                <a:srgbClr val="660066"/>
              </a:solidFill>
            </a:endParaRPr>
          </a:p>
        </p:txBody>
      </p:sp>
      <p:sp>
        <p:nvSpPr>
          <p:cNvPr id="2" name="Segnaposto numero diapositiva 1"/>
          <p:cNvSpPr>
            <a:spLocks noGrp="1"/>
          </p:cNvSpPr>
          <p:nvPr>
            <p:ph type="sldNum" sz="quarter" idx="12"/>
          </p:nvPr>
        </p:nvSpPr>
        <p:spPr/>
        <p:txBody>
          <a:bodyPr/>
          <a:lstStyle/>
          <a:p>
            <a:fld id="{70601C87-8D3C-4DFA-BA2C-14A13F61102E}" type="slidenum">
              <a:rPr lang="it-IT" smtClean="0"/>
              <a:t>16</a:t>
            </a:fld>
            <a:endParaRPr lang="it-IT"/>
          </a:p>
        </p:txBody>
      </p:sp>
      <p:sp>
        <p:nvSpPr>
          <p:cNvPr id="3" name="Rettangolo 2"/>
          <p:cNvSpPr/>
          <p:nvPr/>
        </p:nvSpPr>
        <p:spPr>
          <a:xfrm>
            <a:off x="35496" y="1672347"/>
            <a:ext cx="8134672" cy="4708981"/>
          </a:xfrm>
          <a:prstGeom prst="rect">
            <a:avLst/>
          </a:prstGeom>
        </p:spPr>
        <p:txBody>
          <a:bodyPr wrap="square">
            <a:spAutoFit/>
          </a:bodyPr>
          <a:lstStyle/>
          <a:p>
            <a:pPr marL="342900" indent="-342900">
              <a:buFont typeface="Arial"/>
              <a:buChar char="•"/>
            </a:pPr>
            <a:r>
              <a:rPr lang="it-IT" sz="2000" dirty="0"/>
              <a:t>Il CDS definisce i profili culturali e professionali della figura che intende formare e propone attività formative con essi coerenti (R3.A); </a:t>
            </a:r>
          </a:p>
          <a:p>
            <a:pPr marL="342900" indent="-342900">
              <a:buFont typeface="Arial"/>
              <a:buChar char="•"/>
            </a:pPr>
            <a:endParaRPr lang="it-IT" sz="2000" dirty="0"/>
          </a:p>
          <a:p>
            <a:pPr marL="342900" indent="-342900">
              <a:buFont typeface="Arial"/>
              <a:buChar char="•"/>
            </a:pPr>
            <a:r>
              <a:rPr lang="it-IT" sz="2000" dirty="0"/>
              <a:t>promuove una didattica centrata sullo studente, incoraggia l'utilizzo di metodologie aggiornate e flessibili di insegnamento e accertamento delle competenze acquisite (R3.B); </a:t>
            </a:r>
          </a:p>
          <a:p>
            <a:pPr marL="342900" indent="-342900">
              <a:buFont typeface="Arial"/>
              <a:buChar char="•"/>
            </a:pPr>
            <a:endParaRPr lang="it-IT" sz="2000" dirty="0"/>
          </a:p>
          <a:p>
            <a:pPr marL="342900" indent="-342900">
              <a:buFont typeface="Arial"/>
              <a:buChar char="•"/>
            </a:pPr>
            <a:r>
              <a:rPr lang="it-IT" sz="2000" dirty="0"/>
              <a:t>dispone di un’adeguata dotazione di personale docente e tecnico-amministrativo, offre servizi accessibili agli studenti e usufruisce di strutture adatte alle esigenze didattiche (R3.C); </a:t>
            </a:r>
          </a:p>
          <a:p>
            <a:pPr marL="342900" indent="-342900">
              <a:buFont typeface="Arial"/>
              <a:buChar char="•"/>
            </a:pPr>
            <a:endParaRPr lang="it-IT" sz="2000" dirty="0"/>
          </a:p>
          <a:p>
            <a:pPr marL="342900" indent="-342900">
              <a:buFont typeface="Arial"/>
              <a:buChar char="•"/>
            </a:pPr>
            <a:r>
              <a:rPr lang="it-IT" sz="2000" dirty="0"/>
              <a:t>è in grado di riconoscere gli aspetti critici e i margini di miglioramento della propria organizzazione didattica e di definire e attuare interventi conseguenti (R3.D).</a:t>
            </a:r>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205396498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ttotitolo 2"/>
          <p:cNvSpPr txBox="1">
            <a:spLocks/>
          </p:cNvSpPr>
          <p:nvPr/>
        </p:nvSpPr>
        <p:spPr>
          <a:xfrm>
            <a:off x="323528" y="273968"/>
            <a:ext cx="7702624" cy="1066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algn="ctr"/>
            <a:r>
              <a:rPr lang="it-IT" sz="4000" b="1" dirty="0">
                <a:solidFill>
                  <a:srgbClr val="660066"/>
                </a:solidFill>
              </a:rPr>
              <a:t>I nuovi requisiti: R4</a:t>
            </a:r>
          </a:p>
        </p:txBody>
      </p:sp>
      <p:sp>
        <p:nvSpPr>
          <p:cNvPr id="2" name="Segnaposto numero diapositiva 1"/>
          <p:cNvSpPr>
            <a:spLocks noGrp="1"/>
          </p:cNvSpPr>
          <p:nvPr>
            <p:ph type="sldNum" sz="quarter" idx="12"/>
          </p:nvPr>
        </p:nvSpPr>
        <p:spPr/>
        <p:txBody>
          <a:bodyPr/>
          <a:lstStyle/>
          <a:p>
            <a:fld id="{70601C87-8D3C-4DFA-BA2C-14A13F61102E}" type="slidenum">
              <a:rPr lang="it-IT" smtClean="0"/>
              <a:t>17</a:t>
            </a:fld>
            <a:endParaRPr lang="it-IT"/>
          </a:p>
        </p:txBody>
      </p:sp>
      <p:sp>
        <p:nvSpPr>
          <p:cNvPr id="3" name="Rettangolo 2"/>
          <p:cNvSpPr/>
          <p:nvPr/>
        </p:nvSpPr>
        <p:spPr>
          <a:xfrm>
            <a:off x="467544" y="1700808"/>
            <a:ext cx="7270576" cy="5262979"/>
          </a:xfrm>
          <a:prstGeom prst="rect">
            <a:avLst/>
          </a:prstGeom>
        </p:spPr>
        <p:txBody>
          <a:bodyPr wrap="square">
            <a:spAutoFit/>
          </a:bodyPr>
          <a:lstStyle/>
          <a:p>
            <a:pPr marL="342900" indent="-342900">
              <a:buFont typeface="Arial"/>
              <a:buChar char="•"/>
            </a:pPr>
            <a:r>
              <a:rPr lang="it-IT" sz="2400" dirty="0"/>
              <a:t>L’Ateneo ha messo a punto e persegue, tramite l’adozione di politiche adeguate, una propria strategia complessiva – pubblica e trasparente - per lo sviluppo, l’incentivazione e il monitoraggio periodico delle attività di ricerca e di terza missione (R4.A); </a:t>
            </a:r>
          </a:p>
          <a:p>
            <a:endParaRPr lang="it-IT" sz="2400" dirty="0"/>
          </a:p>
          <a:p>
            <a:pPr marL="342900" indent="-342900">
              <a:buFont typeface="Arial"/>
              <a:buChar char="•"/>
            </a:pPr>
            <a:r>
              <a:rPr lang="it-IT" sz="2400" dirty="0"/>
              <a:t>la visione dell’ateneo trova riscontro nelle strategie e nelle politiche elaborate dai dipartimenti per il miglioramento della qualità della ricerca e della terza missione (R4.B).</a:t>
            </a:r>
          </a:p>
          <a:p>
            <a:pPr marL="342900" indent="-342900">
              <a:buFont typeface="Arial"/>
              <a:buChar char="•"/>
            </a:pPr>
            <a:endParaRPr lang="it-IT" sz="2400" dirty="0"/>
          </a:p>
          <a:p>
            <a:pPr marL="342900" indent="-342900">
              <a:buFont typeface="Wingdings" charset="2"/>
              <a:buChar char="Ø"/>
            </a:pPr>
            <a:r>
              <a:rPr lang="it-IT" sz="2400" dirty="0"/>
              <a:t>Attenzione! La definizione di Terza missione ha, per sua natura, declinazioni molto variabile nelle diverse aree disciplinari</a:t>
            </a:r>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387829335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6216FFC-D5A2-CB4B-B764-C3915AA18D2F}"/>
              </a:ext>
            </a:extLst>
          </p:cNvPr>
          <p:cNvSpPr>
            <a:spLocks noGrp="1"/>
          </p:cNvSpPr>
          <p:nvPr>
            <p:ph type="title"/>
          </p:nvPr>
        </p:nvSpPr>
        <p:spPr/>
        <p:txBody>
          <a:bodyPr/>
          <a:lstStyle/>
          <a:p>
            <a:r>
              <a:rPr lang="it-IT" dirty="0"/>
              <a:t>Struttura delle linee guida</a:t>
            </a:r>
          </a:p>
        </p:txBody>
      </p:sp>
      <p:graphicFrame>
        <p:nvGraphicFramePr>
          <p:cNvPr id="7" name="Segnaposto contenuto 6">
            <a:extLst>
              <a:ext uri="{FF2B5EF4-FFF2-40B4-BE49-F238E27FC236}">
                <a16:creationId xmlns:a16="http://schemas.microsoft.com/office/drawing/2014/main" id="{A9047C59-65F1-7048-B5EE-D10448DFF642}"/>
              </a:ext>
            </a:extLst>
          </p:cNvPr>
          <p:cNvGraphicFramePr>
            <a:graphicFrameLocks noGrp="1"/>
          </p:cNvGraphicFramePr>
          <p:nvPr>
            <p:ph idx="1"/>
            <p:extLst>
              <p:ext uri="{D42A27DB-BD31-4B8C-83A1-F6EECF244321}">
                <p14:modId xmlns:p14="http://schemas.microsoft.com/office/powerpoint/2010/main" val="3172257055"/>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egnaposto piè di pagina 3">
            <a:extLst>
              <a:ext uri="{FF2B5EF4-FFF2-40B4-BE49-F238E27FC236}">
                <a16:creationId xmlns:a16="http://schemas.microsoft.com/office/drawing/2014/main" id="{2214E04E-EAFF-1C44-80BB-75DA4D8E77FD}"/>
              </a:ext>
            </a:extLst>
          </p:cNvPr>
          <p:cNvSpPr>
            <a:spLocks noGrp="1"/>
          </p:cNvSpPr>
          <p:nvPr>
            <p:ph type="ftr" sz="quarter" idx="11"/>
          </p:nvPr>
        </p:nvSpPr>
        <p:spPr/>
        <p:txBody>
          <a:bodyPr/>
          <a:lstStyle/>
          <a:p>
            <a:r>
              <a:rPr lang="da-DK"/>
              <a:t>AV 2.0</a:t>
            </a:r>
            <a:endParaRPr lang="it-IT"/>
          </a:p>
        </p:txBody>
      </p:sp>
      <p:sp>
        <p:nvSpPr>
          <p:cNvPr id="5" name="Segnaposto numero diapositiva 4">
            <a:extLst>
              <a:ext uri="{FF2B5EF4-FFF2-40B4-BE49-F238E27FC236}">
                <a16:creationId xmlns:a16="http://schemas.microsoft.com/office/drawing/2014/main" id="{547BE5AE-2589-1F47-8A19-94A636E68AAE}"/>
              </a:ext>
            </a:extLst>
          </p:cNvPr>
          <p:cNvSpPr>
            <a:spLocks noGrp="1"/>
          </p:cNvSpPr>
          <p:nvPr>
            <p:ph type="sldNum" sz="quarter" idx="12"/>
          </p:nvPr>
        </p:nvSpPr>
        <p:spPr/>
        <p:txBody>
          <a:bodyPr/>
          <a:lstStyle/>
          <a:p>
            <a:fld id="{70601C87-8D3C-4DFA-BA2C-14A13F61102E}" type="slidenum">
              <a:rPr lang="it-IT" smtClean="0"/>
              <a:t>18</a:t>
            </a:fld>
            <a:endParaRPr lang="it-IT"/>
          </a:p>
        </p:txBody>
      </p:sp>
    </p:spTree>
    <p:extLst>
      <p:ext uri="{BB962C8B-B14F-4D97-AF65-F5344CB8AC3E}">
        <p14:creationId xmlns:p14="http://schemas.microsoft.com/office/powerpoint/2010/main" val="40737526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4624"/>
            <a:ext cx="7620000" cy="1143000"/>
          </a:xfrm>
        </p:spPr>
        <p:txBody>
          <a:bodyPr/>
          <a:lstStyle/>
          <a:p>
            <a:pPr marL="457200" indent="-457200" algn="ctr">
              <a:lnSpc>
                <a:spcPct val="120000"/>
              </a:lnSpc>
              <a:spcAft>
                <a:spcPts val="300"/>
              </a:spcAft>
            </a:pPr>
            <a:r>
              <a:rPr lang="it-IT" sz="4800" dirty="0">
                <a:solidFill>
                  <a:srgbClr val="660066"/>
                </a:solidFill>
                <a:latin typeface="+mn-lt"/>
              </a:rPr>
              <a:t>Indicatori quantitativi ANVUR 1</a:t>
            </a:r>
          </a:p>
        </p:txBody>
      </p:sp>
      <p:sp>
        <p:nvSpPr>
          <p:cNvPr id="3" name="Segnaposto contenuto 2"/>
          <p:cNvSpPr>
            <a:spLocks noGrp="1"/>
          </p:cNvSpPr>
          <p:nvPr>
            <p:ph idx="1"/>
          </p:nvPr>
        </p:nvSpPr>
        <p:spPr>
          <a:xfrm>
            <a:off x="624408" y="1484784"/>
            <a:ext cx="7115944" cy="5112568"/>
          </a:xfrm>
        </p:spPr>
        <p:txBody>
          <a:bodyPr>
            <a:noAutofit/>
          </a:bodyPr>
          <a:lstStyle/>
          <a:p>
            <a:r>
              <a:rPr lang="it-IT" sz="2400" dirty="0"/>
              <a:t>Ai fini dell’autovalutazione degli Atenei e dei Corsi di Studio viene messo a disposizione degli Atenei un cruscotto di indicatori centralmente dall’ANVUR a livello nazionale e per singola Istituzione</a:t>
            </a:r>
          </a:p>
          <a:p>
            <a:endParaRPr lang="it-IT" sz="2400" dirty="0"/>
          </a:p>
          <a:p>
            <a:r>
              <a:rPr lang="it-IT" sz="2400" dirty="0"/>
              <a:t>Gli indicatori servono agli Atenei e alle loro sottostrutture per riconoscere le proprie potenzialità di crescita e a delimitare le aree di miglioramento, in linea con la programmazione triennale MIUR</a:t>
            </a:r>
          </a:p>
          <a:p>
            <a:endParaRPr lang="it-IT" sz="2400" dirty="0"/>
          </a:p>
          <a:p>
            <a:r>
              <a:rPr lang="it-IT" sz="2400" dirty="0"/>
              <a:t>È assicurato il flusso costante e cogestito di dati fra ANVUR, MIUR e Atenei per garantire l’affidabilità dell’elaborazione degli indicatori  </a:t>
            </a:r>
          </a:p>
        </p:txBody>
      </p:sp>
      <p:sp>
        <p:nvSpPr>
          <p:cNvPr id="5" name="Segnaposto numero diapositiva 4"/>
          <p:cNvSpPr>
            <a:spLocks noGrp="1"/>
          </p:cNvSpPr>
          <p:nvPr>
            <p:ph type="sldNum" sz="quarter" idx="12"/>
          </p:nvPr>
        </p:nvSpPr>
        <p:spPr/>
        <p:txBody>
          <a:bodyPr/>
          <a:lstStyle/>
          <a:p>
            <a:fld id="{70601C87-8D3C-4DFA-BA2C-14A13F61102E}" type="slidenum">
              <a:rPr lang="it-IT" smtClean="0"/>
              <a:t>19</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79097256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a:spLocks noGrp="1"/>
          </p:cNvSpPr>
          <p:nvPr>
            <p:ph type="subTitle" idx="1"/>
          </p:nvPr>
        </p:nvSpPr>
        <p:spPr>
          <a:xfrm>
            <a:off x="829816" y="417984"/>
            <a:ext cx="6838528" cy="1066800"/>
          </a:xfrm>
        </p:spPr>
        <p:txBody>
          <a:bodyPr>
            <a:normAutofit/>
          </a:bodyPr>
          <a:lstStyle/>
          <a:p>
            <a:pPr algn="ctr"/>
            <a:r>
              <a:rPr lang="it-IT" sz="4000" b="1" dirty="0">
                <a:solidFill>
                  <a:schemeClr val="tx2">
                    <a:lumMod val="50000"/>
                  </a:schemeClr>
                </a:solidFill>
              </a:rPr>
              <a:t>Sommario</a:t>
            </a:r>
            <a:endParaRPr lang="it-IT" b="1" dirty="0">
              <a:solidFill>
                <a:schemeClr val="tx2">
                  <a:lumMod val="50000"/>
                </a:schemeClr>
              </a:solidFill>
            </a:endParaRPr>
          </a:p>
        </p:txBody>
      </p:sp>
      <p:sp>
        <p:nvSpPr>
          <p:cNvPr id="10" name="CasellaDiTesto 9"/>
          <p:cNvSpPr txBox="1"/>
          <p:nvPr/>
        </p:nvSpPr>
        <p:spPr>
          <a:xfrm>
            <a:off x="611560" y="1628800"/>
            <a:ext cx="7344816" cy="3869649"/>
          </a:xfrm>
          <a:prstGeom prst="rect">
            <a:avLst/>
          </a:prstGeom>
          <a:noFill/>
        </p:spPr>
        <p:txBody>
          <a:bodyPr wrap="square" rtlCol="0">
            <a:spAutoFit/>
          </a:bodyPr>
          <a:lstStyle/>
          <a:p>
            <a:pPr marL="457200" indent="-457200">
              <a:lnSpc>
                <a:spcPct val="120000"/>
              </a:lnSpc>
              <a:spcAft>
                <a:spcPts val="300"/>
              </a:spcAft>
              <a:buFont typeface="Wingdings" charset="2"/>
              <a:buChar char="§"/>
            </a:pPr>
            <a:r>
              <a:rPr lang="it-IT" sz="2800" dirty="0">
                <a:solidFill>
                  <a:srgbClr val="DE00FF"/>
                </a:solidFill>
                <a:effectLst>
                  <a:outerShdw blurRad="38100" dist="38100" dir="2700000" algn="tl">
                    <a:srgbClr val="000000">
                      <a:alpha val="43137"/>
                    </a:srgbClr>
                  </a:outerShdw>
                </a:effectLst>
              </a:rPr>
              <a:t>Inquadramento dell’Assicurazione di Qualità nel sistema universitario italiano</a:t>
            </a:r>
          </a:p>
          <a:p>
            <a:pPr marL="457200" indent="-457200">
              <a:lnSpc>
                <a:spcPct val="120000"/>
              </a:lnSpc>
              <a:spcAft>
                <a:spcPts val="300"/>
              </a:spcAft>
              <a:buFont typeface="Wingdings" charset="2"/>
              <a:buChar char="§"/>
            </a:pPr>
            <a:r>
              <a:rPr lang="it-IT" sz="2800" dirty="0">
                <a:solidFill>
                  <a:schemeClr val="accent6">
                    <a:lumMod val="75000"/>
                  </a:schemeClr>
                </a:solidFill>
                <a:effectLst>
                  <a:outerShdw blurRad="38100" dist="38100" dir="2700000" algn="tl">
                    <a:srgbClr val="000000">
                      <a:alpha val="43137"/>
                    </a:srgbClr>
                  </a:outerShdw>
                </a:effectLst>
              </a:rPr>
              <a:t>Accreditamento e Autovalutazione</a:t>
            </a:r>
          </a:p>
          <a:p>
            <a:pPr marL="457200" indent="-457200">
              <a:lnSpc>
                <a:spcPct val="120000"/>
              </a:lnSpc>
              <a:spcAft>
                <a:spcPts val="300"/>
              </a:spcAft>
              <a:buFont typeface="Wingdings" charset="2"/>
              <a:buChar char="§"/>
            </a:pPr>
            <a:r>
              <a:rPr lang="it-IT" sz="2800" dirty="0">
                <a:solidFill>
                  <a:srgbClr val="008000"/>
                </a:solidFill>
                <a:effectLst>
                  <a:outerShdw blurRad="38100" dist="38100" dir="2700000" algn="tl">
                    <a:srgbClr val="000000">
                      <a:alpha val="43137"/>
                    </a:srgbClr>
                  </a:outerShdw>
                </a:effectLst>
              </a:rPr>
              <a:t>Criticità del sistema AVA</a:t>
            </a:r>
          </a:p>
          <a:p>
            <a:pPr marL="457200" indent="-457200">
              <a:lnSpc>
                <a:spcPct val="120000"/>
              </a:lnSpc>
              <a:spcAft>
                <a:spcPts val="300"/>
              </a:spcAft>
              <a:buFont typeface="Wingdings" charset="2"/>
              <a:buChar char="§"/>
            </a:pPr>
            <a:r>
              <a:rPr lang="it-IT" sz="2800" dirty="0">
                <a:solidFill>
                  <a:srgbClr val="660066"/>
                </a:solidFill>
                <a:effectLst>
                  <a:outerShdw blurRad="38100" dist="38100" dir="2700000" algn="tl">
                    <a:srgbClr val="000000">
                      <a:alpha val="43137"/>
                    </a:srgbClr>
                  </a:outerShdw>
                </a:effectLst>
              </a:rPr>
              <a:t>Requisiti e Indicatori ANVUR</a:t>
            </a:r>
          </a:p>
          <a:p>
            <a:pPr marL="457200" indent="-457200">
              <a:lnSpc>
                <a:spcPct val="120000"/>
              </a:lnSpc>
              <a:spcAft>
                <a:spcPts val="300"/>
              </a:spcAft>
              <a:buFont typeface="Wingdings" charset="2"/>
              <a:buChar char="§"/>
            </a:pPr>
            <a:r>
              <a:rPr lang="it-IT" sz="2800" dirty="0">
                <a:solidFill>
                  <a:srgbClr val="FEB60D"/>
                </a:solidFill>
                <a:effectLst>
                  <a:outerShdw blurRad="38100" dist="38100" dir="2700000" algn="tl">
                    <a:srgbClr val="000000">
                      <a:alpha val="43137"/>
                    </a:srgbClr>
                  </a:outerShdw>
                </a:effectLst>
              </a:rPr>
              <a:t>Gli attori dell’AQ</a:t>
            </a:r>
          </a:p>
          <a:p>
            <a:pPr marL="457200" indent="-457200">
              <a:lnSpc>
                <a:spcPct val="120000"/>
              </a:lnSpc>
              <a:spcAft>
                <a:spcPts val="300"/>
              </a:spcAft>
              <a:buFont typeface="Wingdings" charset="2"/>
              <a:buChar char="§"/>
            </a:pPr>
            <a:r>
              <a:rPr lang="it-IT" sz="2800" dirty="0">
                <a:solidFill>
                  <a:srgbClr val="FF6600"/>
                </a:solidFill>
                <a:effectLst>
                  <a:outerShdw blurRad="38100" dist="38100" dir="2700000" algn="tl">
                    <a:srgbClr val="000000">
                      <a:alpha val="43137"/>
                    </a:srgbClr>
                  </a:outerShdw>
                </a:effectLst>
              </a:rPr>
              <a:t>Il ruolo degli studenti</a:t>
            </a:r>
          </a:p>
        </p:txBody>
      </p:sp>
      <p:sp>
        <p:nvSpPr>
          <p:cNvPr id="2" name="Segnaposto numero diapositiva 1"/>
          <p:cNvSpPr>
            <a:spLocks noGrp="1"/>
          </p:cNvSpPr>
          <p:nvPr>
            <p:ph type="sldNum" sz="quarter" idx="12"/>
          </p:nvPr>
        </p:nvSpPr>
        <p:spPr/>
        <p:txBody>
          <a:bodyPr/>
          <a:lstStyle/>
          <a:p>
            <a:fld id="{70601C87-8D3C-4DFA-BA2C-14A13F61102E}" type="slidenum">
              <a:rPr lang="it-IT" smtClean="0"/>
              <a:t>2</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399246840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4624"/>
            <a:ext cx="7620000" cy="1143000"/>
          </a:xfrm>
        </p:spPr>
        <p:txBody>
          <a:bodyPr/>
          <a:lstStyle/>
          <a:p>
            <a:pPr marL="457200" indent="-457200" algn="ctr">
              <a:lnSpc>
                <a:spcPct val="120000"/>
              </a:lnSpc>
              <a:spcAft>
                <a:spcPts val="300"/>
              </a:spcAft>
            </a:pPr>
            <a:r>
              <a:rPr lang="it-IT" sz="4800" dirty="0">
                <a:solidFill>
                  <a:srgbClr val="660066"/>
                </a:solidFill>
                <a:latin typeface="+mn-lt"/>
              </a:rPr>
              <a:t>Indicatori quantitativi ANVUR 2</a:t>
            </a:r>
          </a:p>
        </p:txBody>
      </p:sp>
      <p:sp>
        <p:nvSpPr>
          <p:cNvPr id="3" name="Segnaposto contenuto 2"/>
          <p:cNvSpPr>
            <a:spLocks noGrp="1"/>
          </p:cNvSpPr>
          <p:nvPr>
            <p:ph idx="1"/>
          </p:nvPr>
        </p:nvSpPr>
        <p:spPr>
          <a:xfrm>
            <a:off x="624408" y="1412776"/>
            <a:ext cx="7115944" cy="4968552"/>
          </a:xfrm>
        </p:spPr>
        <p:txBody>
          <a:bodyPr>
            <a:noAutofit/>
          </a:bodyPr>
          <a:lstStyle/>
          <a:p>
            <a:pPr>
              <a:buFont typeface="Wingdings" charset="2"/>
              <a:buChar char="Ø"/>
            </a:pPr>
            <a:r>
              <a:rPr lang="it-IT" sz="2400" dirty="0"/>
              <a:t> servono favorire, negli Atenei e nei </a:t>
            </a:r>
            <a:r>
              <a:rPr lang="it-IT" sz="2400" dirty="0" err="1"/>
              <a:t>CdS</a:t>
            </a:r>
            <a:r>
              <a:rPr lang="it-IT" sz="2400" dirty="0"/>
              <a:t>, una riflessione sul grado di </a:t>
            </a:r>
            <a:r>
              <a:rPr lang="it-IT" sz="2400" dirty="0">
                <a:solidFill>
                  <a:srgbClr val="FFC000"/>
                </a:solidFill>
              </a:rPr>
              <a:t>raggiungimento dei propri obiettivi</a:t>
            </a:r>
            <a:endParaRPr lang="it-IT" sz="2400" dirty="0"/>
          </a:p>
          <a:p>
            <a:pPr>
              <a:buFont typeface="Wingdings" charset="2"/>
              <a:buChar char="Ø"/>
            </a:pPr>
            <a:r>
              <a:rPr lang="it-IT" sz="2400" dirty="0"/>
              <a:t> ogni </a:t>
            </a:r>
            <a:r>
              <a:rPr lang="it-IT" sz="2400" dirty="0" err="1"/>
              <a:t>CdS</a:t>
            </a:r>
            <a:r>
              <a:rPr lang="it-IT" sz="2400" dirty="0"/>
              <a:t> deve riconoscere, fra quelli proposti, gli indicatori più significativi in relazione alle proprie caratteristiche e </a:t>
            </a:r>
            <a:r>
              <a:rPr lang="it-IT" sz="2400" dirty="0">
                <a:solidFill>
                  <a:srgbClr val="0070C0"/>
                </a:solidFill>
              </a:rPr>
              <a:t>commentarli nella Scheda di Monitoraggio Annuale</a:t>
            </a:r>
            <a:r>
              <a:rPr lang="it-IT" sz="2400" dirty="0"/>
              <a:t> </a:t>
            </a:r>
          </a:p>
          <a:p>
            <a:pPr>
              <a:buFont typeface="Wingdings" charset="2"/>
              <a:buChar char="Ø"/>
            </a:pPr>
            <a:r>
              <a:rPr lang="it-IT" sz="2400" dirty="0"/>
              <a:t> gli indicatori di risultato possono essere utilizzati dall’ANVUR anche per il monitoraggio a distanza dei </a:t>
            </a:r>
            <a:r>
              <a:rPr lang="it-IT" sz="2400" dirty="0" err="1"/>
              <a:t>CdS</a:t>
            </a:r>
            <a:r>
              <a:rPr lang="it-IT" sz="2400" dirty="0"/>
              <a:t>, ma </a:t>
            </a:r>
            <a:r>
              <a:rPr lang="it-IT" sz="2400" dirty="0">
                <a:solidFill>
                  <a:srgbClr val="FF0000"/>
                </a:solidFill>
              </a:rPr>
              <a:t>non concorrono direttamente </a:t>
            </a:r>
            <a:r>
              <a:rPr lang="it-IT" sz="2400" dirty="0"/>
              <a:t>e meccanicamente alla formulazione del giudizio di Accreditamento periodico delle Sedi.</a:t>
            </a:r>
            <a:endParaRPr lang="it-IT" sz="2400" dirty="0">
              <a:solidFill>
                <a:srgbClr val="660066"/>
              </a:solidFill>
            </a:endParaRPr>
          </a:p>
        </p:txBody>
      </p:sp>
      <p:sp>
        <p:nvSpPr>
          <p:cNvPr id="5" name="Segnaposto numero diapositiva 4"/>
          <p:cNvSpPr>
            <a:spLocks noGrp="1"/>
          </p:cNvSpPr>
          <p:nvPr>
            <p:ph type="sldNum" sz="quarter" idx="12"/>
          </p:nvPr>
        </p:nvSpPr>
        <p:spPr/>
        <p:txBody>
          <a:bodyPr/>
          <a:lstStyle/>
          <a:p>
            <a:fld id="{70601C87-8D3C-4DFA-BA2C-14A13F61102E}" type="slidenum">
              <a:rPr lang="it-IT" smtClean="0"/>
              <a:t>20</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120091837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4624"/>
            <a:ext cx="7620000" cy="1143000"/>
          </a:xfrm>
        </p:spPr>
        <p:txBody>
          <a:bodyPr/>
          <a:lstStyle/>
          <a:p>
            <a:pPr marL="457200" indent="-457200" algn="ctr">
              <a:lnSpc>
                <a:spcPct val="120000"/>
              </a:lnSpc>
              <a:spcAft>
                <a:spcPts val="300"/>
              </a:spcAft>
            </a:pPr>
            <a:r>
              <a:rPr lang="it-IT" sz="4800" dirty="0">
                <a:solidFill>
                  <a:srgbClr val="660066"/>
                </a:solidFill>
                <a:latin typeface="+mn-lt"/>
              </a:rPr>
              <a:t>Indicatori ANVUR 3</a:t>
            </a:r>
          </a:p>
        </p:txBody>
      </p:sp>
      <p:sp>
        <p:nvSpPr>
          <p:cNvPr id="3" name="Segnaposto contenuto 2"/>
          <p:cNvSpPr>
            <a:spLocks noGrp="1"/>
          </p:cNvSpPr>
          <p:nvPr>
            <p:ph idx="1"/>
          </p:nvPr>
        </p:nvSpPr>
        <p:spPr>
          <a:xfrm>
            <a:off x="395536" y="1412776"/>
            <a:ext cx="7560840" cy="5112568"/>
          </a:xfrm>
        </p:spPr>
        <p:txBody>
          <a:bodyPr>
            <a:noAutofit/>
          </a:bodyPr>
          <a:lstStyle/>
          <a:p>
            <a:r>
              <a:rPr lang="it-IT" dirty="0"/>
              <a:t>Il singolo Corso di Studio dell’ateneo può confrontarsi con i corsi della stessa classe di laurea e tipologia (triennale, magistrale, numero chiuso ecc.) e per ripartizione geografica, restituendo un’immagine multidimensionale dell’offerta nazionale complessiva. </a:t>
            </a:r>
          </a:p>
          <a:p>
            <a:endParaRPr lang="it-IT" dirty="0"/>
          </a:p>
          <a:p>
            <a:r>
              <a:rPr lang="it-IT" dirty="0"/>
              <a:t>Gli indicatori sui </a:t>
            </a:r>
            <a:r>
              <a:rPr lang="it-IT" dirty="0" err="1"/>
              <a:t>CdS</a:t>
            </a:r>
            <a:r>
              <a:rPr lang="it-IT" dirty="0"/>
              <a:t>, opportunamente aggregati, riguardano: 	</a:t>
            </a:r>
          </a:p>
          <a:p>
            <a:pPr lvl="2"/>
            <a:r>
              <a:rPr lang="it-IT" dirty="0"/>
              <a:t>regolarità delle carriere e durata degli studi;</a:t>
            </a:r>
            <a:endParaRPr lang="it-IT" b="1" dirty="0"/>
          </a:p>
          <a:p>
            <a:pPr lvl="2"/>
            <a:r>
              <a:rPr lang="it-IT" dirty="0"/>
              <a:t>attrattività e internazionalizzazione dei Corsi di Studio;</a:t>
            </a:r>
            <a:endParaRPr lang="it-IT" b="1" dirty="0"/>
          </a:p>
          <a:p>
            <a:pPr lvl="2"/>
            <a:r>
              <a:rPr lang="it-IT" dirty="0"/>
              <a:t>opinioni dei laureati;  </a:t>
            </a:r>
            <a:endParaRPr lang="it-IT" b="1" dirty="0"/>
          </a:p>
          <a:p>
            <a:pPr lvl="2"/>
            <a:r>
              <a:rPr lang="it-IT" dirty="0" err="1"/>
              <a:t>occupabilità</a:t>
            </a:r>
            <a:r>
              <a:rPr lang="it-IT" dirty="0"/>
              <a:t> e accompagnamento dei laureati nel mondo del lavoro;</a:t>
            </a:r>
            <a:endParaRPr lang="it-IT" b="1" dirty="0"/>
          </a:p>
          <a:p>
            <a:pPr lvl="2"/>
            <a:r>
              <a:rPr lang="it-IT" dirty="0"/>
              <a:t>consistenza e qualificazione del corpo docente</a:t>
            </a:r>
          </a:p>
          <a:p>
            <a:pPr lvl="2"/>
            <a:endParaRPr lang="it-IT" b="1" dirty="0"/>
          </a:p>
          <a:p>
            <a:endParaRPr lang="it-IT" sz="2400" dirty="0">
              <a:solidFill>
                <a:schemeClr val="accent5">
                  <a:lumMod val="75000"/>
                </a:schemeClr>
              </a:solidFill>
            </a:endParaRPr>
          </a:p>
        </p:txBody>
      </p:sp>
      <p:sp>
        <p:nvSpPr>
          <p:cNvPr id="5" name="Segnaposto numero diapositiva 4"/>
          <p:cNvSpPr>
            <a:spLocks noGrp="1"/>
          </p:cNvSpPr>
          <p:nvPr>
            <p:ph type="sldNum" sz="quarter" idx="12"/>
          </p:nvPr>
        </p:nvSpPr>
        <p:spPr/>
        <p:txBody>
          <a:bodyPr/>
          <a:lstStyle/>
          <a:p>
            <a:fld id="{70601C87-8D3C-4DFA-BA2C-14A13F61102E}" type="slidenum">
              <a:rPr lang="it-IT" smtClean="0"/>
              <a:t>21</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52254996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a:spLocks noGrp="1"/>
          </p:cNvSpPr>
          <p:nvPr>
            <p:ph type="subTitle" idx="1"/>
          </p:nvPr>
        </p:nvSpPr>
        <p:spPr>
          <a:xfrm>
            <a:off x="829816" y="417984"/>
            <a:ext cx="6838528" cy="1066800"/>
          </a:xfrm>
        </p:spPr>
        <p:txBody>
          <a:bodyPr>
            <a:normAutofit/>
          </a:bodyPr>
          <a:lstStyle/>
          <a:p>
            <a:pPr algn="ctr"/>
            <a:r>
              <a:rPr lang="it-IT" sz="4000" b="1" dirty="0">
                <a:solidFill>
                  <a:schemeClr val="tx2">
                    <a:lumMod val="50000"/>
                  </a:schemeClr>
                </a:solidFill>
              </a:rPr>
              <a:t>Sommario</a:t>
            </a:r>
            <a:endParaRPr lang="it-IT" b="1" dirty="0">
              <a:solidFill>
                <a:schemeClr val="tx2">
                  <a:lumMod val="50000"/>
                </a:schemeClr>
              </a:solidFill>
            </a:endParaRPr>
          </a:p>
        </p:txBody>
      </p:sp>
      <p:sp>
        <p:nvSpPr>
          <p:cNvPr id="10" name="CasellaDiTesto 9"/>
          <p:cNvSpPr txBox="1"/>
          <p:nvPr/>
        </p:nvSpPr>
        <p:spPr>
          <a:xfrm>
            <a:off x="611560" y="1628800"/>
            <a:ext cx="7344816" cy="3869649"/>
          </a:xfrm>
          <a:prstGeom prst="rect">
            <a:avLst/>
          </a:prstGeom>
          <a:noFill/>
        </p:spPr>
        <p:txBody>
          <a:bodyPr wrap="square" rtlCol="0">
            <a:spAutoFit/>
          </a:bodyPr>
          <a:lstStyle/>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Inquadramento dell’Assicurazione di Qualità nel sistema universitario italiano</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Accreditamento e Autovalutazione</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Criticità del sistema AVA</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Requisiti e Indicatori ANVUR</a:t>
            </a:r>
          </a:p>
          <a:p>
            <a:pPr marL="457200" indent="-457200">
              <a:lnSpc>
                <a:spcPct val="120000"/>
              </a:lnSpc>
              <a:spcAft>
                <a:spcPts val="300"/>
              </a:spcAft>
              <a:buFont typeface="Wingdings" charset="2"/>
              <a:buChar char="§"/>
            </a:pPr>
            <a:r>
              <a:rPr lang="it-IT" sz="2800" dirty="0">
                <a:solidFill>
                  <a:srgbClr val="FEB60D"/>
                </a:solidFill>
              </a:rPr>
              <a:t>Gli attori </a:t>
            </a:r>
            <a:r>
              <a:rPr lang="it-IT" sz="2800" dirty="0" err="1">
                <a:solidFill>
                  <a:srgbClr val="FEB60D"/>
                </a:solidFill>
              </a:rPr>
              <a:t>del’AQ</a:t>
            </a:r>
            <a:endParaRPr lang="it-IT" sz="2800" dirty="0">
              <a:solidFill>
                <a:srgbClr val="FEB60D"/>
              </a:solidFill>
            </a:endParaRP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Il ruolo degli studenti</a:t>
            </a:r>
          </a:p>
        </p:txBody>
      </p:sp>
      <p:sp>
        <p:nvSpPr>
          <p:cNvPr id="2" name="Segnaposto numero diapositiva 1"/>
          <p:cNvSpPr>
            <a:spLocks noGrp="1"/>
          </p:cNvSpPr>
          <p:nvPr>
            <p:ph type="sldNum" sz="quarter" idx="12"/>
          </p:nvPr>
        </p:nvSpPr>
        <p:spPr/>
        <p:txBody>
          <a:bodyPr/>
          <a:lstStyle/>
          <a:p>
            <a:fld id="{70601C87-8D3C-4DFA-BA2C-14A13F61102E}" type="slidenum">
              <a:rPr lang="it-IT" smtClean="0"/>
              <a:t>22</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402085367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80392" y="-27384"/>
            <a:ext cx="7620000" cy="1143000"/>
          </a:xfrm>
        </p:spPr>
        <p:txBody>
          <a:bodyPr/>
          <a:lstStyle/>
          <a:p>
            <a:pPr algn="ctr"/>
            <a:r>
              <a:rPr lang="it-IT" b="1" dirty="0">
                <a:solidFill>
                  <a:srgbClr val="FEB60D"/>
                </a:solidFill>
                <a:latin typeface="+mn-lt"/>
              </a:rPr>
              <a:t>Ciclo di AQ dei </a:t>
            </a:r>
            <a:r>
              <a:rPr lang="it-IT" b="1" dirty="0" err="1">
                <a:solidFill>
                  <a:srgbClr val="FEB60D"/>
                </a:solidFill>
                <a:latin typeface="+mn-lt"/>
              </a:rPr>
              <a:t>CdS</a:t>
            </a:r>
            <a:endParaRPr lang="it-IT" b="1" dirty="0">
              <a:solidFill>
                <a:srgbClr val="FEB60D"/>
              </a:solidFill>
              <a:latin typeface="+mn-lt"/>
            </a:endParaRPr>
          </a:p>
        </p:txBody>
      </p:sp>
      <p:sp>
        <p:nvSpPr>
          <p:cNvPr id="3" name="Segnaposto numero diapositiva 2"/>
          <p:cNvSpPr>
            <a:spLocks noGrp="1"/>
          </p:cNvSpPr>
          <p:nvPr>
            <p:ph type="sldNum" sz="quarter" idx="12"/>
          </p:nvPr>
        </p:nvSpPr>
        <p:spPr>
          <a:xfrm>
            <a:off x="8559864" y="5648960"/>
            <a:ext cx="548640" cy="396240"/>
          </a:xfrm>
        </p:spPr>
        <p:txBody>
          <a:bodyPr/>
          <a:lstStyle/>
          <a:p>
            <a:fld id="{70601C87-8D3C-4DFA-BA2C-14A13F61102E}" type="slidenum">
              <a:rPr lang="it-IT" smtClean="0"/>
              <a:t>23</a:t>
            </a:fld>
            <a:endParaRPr lang="it-IT" dirty="0"/>
          </a:p>
        </p:txBody>
      </p:sp>
      <p:pic>
        <p:nvPicPr>
          <p:cNvPr id="6" name="Content Placeholder 5" descr="PastedGraphic-1.png"/>
          <p:cNvPicPr>
            <a:picLocks noGrp="1" noChangeAspect="1"/>
          </p:cNvPicPr>
          <p:nvPr>
            <p:ph idx="1"/>
          </p:nvPr>
        </p:nvPicPr>
        <p:blipFill rotWithShape="1">
          <a:blip r:embed="rId2">
            <a:extLst>
              <a:ext uri="{28A0092B-C50C-407E-A947-70E740481C1C}">
                <a14:useLocalDpi xmlns:a14="http://schemas.microsoft.com/office/drawing/2010/main" val="0"/>
              </a:ext>
            </a:extLst>
          </a:blip>
          <a:srcRect l="-4980" t="-2560" r="-5375" b="2560"/>
          <a:stretch/>
        </p:blipFill>
        <p:spPr>
          <a:xfrm>
            <a:off x="-108520" y="1112302"/>
            <a:ext cx="8706428" cy="5485050"/>
          </a:xfrm>
        </p:spPr>
      </p:pic>
      <p:sp>
        <p:nvSpPr>
          <p:cNvPr id="7"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119041096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08384" y="188640"/>
            <a:ext cx="7620000" cy="1143000"/>
          </a:xfrm>
        </p:spPr>
        <p:txBody>
          <a:bodyPr/>
          <a:lstStyle/>
          <a:p>
            <a:pPr algn="ctr"/>
            <a:r>
              <a:rPr lang="it-IT" b="1" dirty="0">
                <a:solidFill>
                  <a:srgbClr val="FEB60D"/>
                </a:solidFill>
                <a:latin typeface="+mn-lt"/>
              </a:rPr>
              <a:t>Il Presidio di Qualità</a:t>
            </a:r>
          </a:p>
        </p:txBody>
      </p:sp>
      <p:sp>
        <p:nvSpPr>
          <p:cNvPr id="3" name="Segnaposto contenuto 2"/>
          <p:cNvSpPr>
            <a:spLocks noGrp="1"/>
          </p:cNvSpPr>
          <p:nvPr>
            <p:ph idx="1"/>
          </p:nvPr>
        </p:nvSpPr>
        <p:spPr>
          <a:xfrm>
            <a:off x="313184" y="1465312"/>
            <a:ext cx="7643192" cy="4988024"/>
          </a:xfrm>
        </p:spPr>
        <p:txBody>
          <a:bodyPr>
            <a:normAutofit fontScale="77500" lnSpcReduction="20000"/>
          </a:bodyPr>
          <a:lstStyle/>
          <a:p>
            <a:r>
              <a:rPr lang="it-IT" dirty="0">
                <a:solidFill>
                  <a:srgbClr val="000000"/>
                </a:solidFill>
              </a:rPr>
              <a:t>Supervisiona lo </a:t>
            </a:r>
            <a:r>
              <a:rPr lang="en-US" dirty="0" err="1">
                <a:solidFill>
                  <a:srgbClr val="000000"/>
                </a:solidFill>
              </a:rPr>
              <a:t>svolgimento</a:t>
            </a:r>
            <a:r>
              <a:rPr lang="en-US" dirty="0">
                <a:solidFill>
                  <a:srgbClr val="000000"/>
                </a:solidFill>
              </a:rPr>
              <a:t> </a:t>
            </a:r>
            <a:r>
              <a:rPr lang="en-US" dirty="0" err="1">
                <a:solidFill>
                  <a:srgbClr val="000000"/>
                </a:solidFill>
              </a:rPr>
              <a:t>adeguato</a:t>
            </a:r>
            <a:r>
              <a:rPr lang="en-US" dirty="0">
                <a:solidFill>
                  <a:srgbClr val="000000"/>
                </a:solidFill>
              </a:rPr>
              <a:t> e </a:t>
            </a:r>
            <a:r>
              <a:rPr lang="en-US" dirty="0" err="1">
                <a:solidFill>
                  <a:srgbClr val="000000"/>
                </a:solidFill>
              </a:rPr>
              <a:t>uniforme</a:t>
            </a:r>
            <a:r>
              <a:rPr lang="en-US" dirty="0">
                <a:solidFill>
                  <a:srgbClr val="000000"/>
                </a:solidFill>
              </a:rPr>
              <a:t> </a:t>
            </a:r>
            <a:r>
              <a:rPr lang="en-US" dirty="0" err="1">
                <a:solidFill>
                  <a:srgbClr val="000000"/>
                </a:solidFill>
              </a:rPr>
              <a:t>delle</a:t>
            </a:r>
            <a:r>
              <a:rPr lang="en-US" dirty="0">
                <a:solidFill>
                  <a:srgbClr val="000000"/>
                </a:solidFill>
              </a:rPr>
              <a:t> procedure di AQ di </a:t>
            </a:r>
            <a:r>
              <a:rPr lang="en-US" dirty="0" err="1">
                <a:solidFill>
                  <a:srgbClr val="000000"/>
                </a:solidFill>
              </a:rPr>
              <a:t>tutto</a:t>
            </a:r>
            <a:r>
              <a:rPr lang="en-US" dirty="0">
                <a:solidFill>
                  <a:srgbClr val="000000"/>
                </a:solidFill>
              </a:rPr>
              <a:t> </a:t>
            </a:r>
            <a:r>
              <a:rPr lang="en-US" dirty="0" err="1">
                <a:solidFill>
                  <a:srgbClr val="000000"/>
                </a:solidFill>
              </a:rPr>
              <a:t>l’Ateneo</a:t>
            </a:r>
            <a:r>
              <a:rPr lang="it-IT" dirty="0">
                <a:solidFill>
                  <a:srgbClr val="000000"/>
                </a:solidFill>
              </a:rPr>
              <a:t>, sulla base degli indirizzi degli organi di governo.</a:t>
            </a:r>
          </a:p>
          <a:p>
            <a:endParaRPr lang="it-IT" sz="1100" dirty="0">
              <a:solidFill>
                <a:srgbClr val="000000"/>
              </a:solidFill>
            </a:endParaRPr>
          </a:p>
          <a:p>
            <a:r>
              <a:rPr lang="it-IT" dirty="0">
                <a:solidFill>
                  <a:srgbClr val="000000"/>
                </a:solidFill>
              </a:rPr>
              <a:t>Ogni Ateneo è libero di determinarne la composizione e il funzionamento. </a:t>
            </a:r>
          </a:p>
          <a:p>
            <a:endParaRPr lang="it-IT" sz="1100" dirty="0">
              <a:solidFill>
                <a:srgbClr val="000000"/>
              </a:solidFill>
            </a:endParaRPr>
          </a:p>
          <a:p>
            <a:r>
              <a:rPr lang="it-IT" dirty="0">
                <a:solidFill>
                  <a:srgbClr val="000000"/>
                </a:solidFill>
              </a:rPr>
              <a:t>Di norma comprende quelle competenze e responsabilità utili per assicurare la realizzazione dei monitoraggi dei </a:t>
            </a:r>
            <a:r>
              <a:rPr lang="it-IT" dirty="0" err="1">
                <a:solidFill>
                  <a:srgbClr val="000000"/>
                </a:solidFill>
              </a:rPr>
              <a:t>CdS</a:t>
            </a:r>
            <a:r>
              <a:rPr lang="it-IT" dirty="0">
                <a:solidFill>
                  <a:srgbClr val="000000"/>
                </a:solidFill>
              </a:rPr>
              <a:t> e degli adempimenti relativi alla AQ a livello di Ateneo e nei  Dipartimenti e </a:t>
            </a:r>
            <a:r>
              <a:rPr lang="it-IT" dirty="0" err="1">
                <a:solidFill>
                  <a:srgbClr val="000000"/>
                </a:solidFill>
              </a:rPr>
              <a:t>CdS</a:t>
            </a:r>
            <a:r>
              <a:rPr lang="it-IT" dirty="0">
                <a:solidFill>
                  <a:srgbClr val="000000"/>
                </a:solidFill>
              </a:rPr>
              <a:t>.</a:t>
            </a:r>
          </a:p>
          <a:p>
            <a:endParaRPr lang="it-IT" sz="1000" dirty="0">
              <a:solidFill>
                <a:srgbClr val="000000"/>
              </a:solidFill>
            </a:endParaRPr>
          </a:p>
          <a:p>
            <a:pPr lvl="0"/>
            <a:r>
              <a:rPr lang="it-IT" dirty="0">
                <a:solidFill>
                  <a:srgbClr val="000000"/>
                </a:solidFill>
              </a:rPr>
              <a:t>Organizza e verifica:</a:t>
            </a:r>
          </a:p>
          <a:p>
            <a:pPr lvl="1"/>
            <a:r>
              <a:rPr lang="it-IT" dirty="0">
                <a:solidFill>
                  <a:srgbClr val="000000"/>
                </a:solidFill>
              </a:rPr>
              <a:t>Compilazione delle schede SUA-CDS e SUA-RD</a:t>
            </a:r>
          </a:p>
          <a:p>
            <a:pPr lvl="1"/>
            <a:r>
              <a:rPr lang="it-IT" dirty="0">
                <a:solidFill>
                  <a:srgbClr val="000000"/>
                </a:solidFill>
              </a:rPr>
              <a:t>Procedure di AQ a livello di Ateneo</a:t>
            </a:r>
          </a:p>
          <a:p>
            <a:pPr lvl="1"/>
            <a:r>
              <a:rPr lang="it-IT" dirty="0">
                <a:solidFill>
                  <a:srgbClr val="000000"/>
                </a:solidFill>
              </a:rPr>
              <a:t>Schede di Monitoraggio Annuale e Riesami ciclici dei </a:t>
            </a:r>
            <a:r>
              <a:rPr lang="it-IT" dirty="0" err="1">
                <a:solidFill>
                  <a:srgbClr val="000000"/>
                </a:solidFill>
              </a:rPr>
              <a:t>CdS</a:t>
            </a:r>
            <a:endParaRPr lang="it-IT" dirty="0">
              <a:solidFill>
                <a:srgbClr val="000000"/>
              </a:solidFill>
            </a:endParaRPr>
          </a:p>
          <a:p>
            <a:pPr lvl="1"/>
            <a:endParaRPr lang="it-IT" sz="1000" dirty="0">
              <a:solidFill>
                <a:srgbClr val="000000"/>
              </a:solidFill>
            </a:endParaRPr>
          </a:p>
          <a:p>
            <a:pPr lvl="0"/>
            <a:r>
              <a:rPr lang="it-IT" dirty="0">
                <a:solidFill>
                  <a:srgbClr val="000000"/>
                </a:solidFill>
              </a:rPr>
              <a:t>Assicura il flusso informativo da e per </a:t>
            </a:r>
            <a:r>
              <a:rPr lang="it-IT" dirty="0" err="1">
                <a:solidFill>
                  <a:srgbClr val="000000"/>
                </a:solidFill>
              </a:rPr>
              <a:t>NdV</a:t>
            </a:r>
            <a:r>
              <a:rPr lang="it-IT" dirty="0">
                <a:solidFill>
                  <a:srgbClr val="000000"/>
                </a:solidFill>
              </a:rPr>
              <a:t> e ANVUR</a:t>
            </a:r>
          </a:p>
          <a:p>
            <a:pPr lvl="0"/>
            <a:endParaRPr lang="it-IT" sz="1000" dirty="0">
              <a:solidFill>
                <a:srgbClr val="000000"/>
              </a:solidFill>
            </a:endParaRPr>
          </a:p>
          <a:p>
            <a:pPr lvl="0"/>
            <a:r>
              <a:rPr lang="it-IT" dirty="0">
                <a:solidFill>
                  <a:srgbClr val="000000"/>
                </a:solidFill>
              </a:rPr>
              <a:t>Realizza monitoraggio degli indicatori e cura che la diffusione degli esiti (verso </a:t>
            </a:r>
            <a:r>
              <a:rPr lang="it-IT" dirty="0" err="1">
                <a:solidFill>
                  <a:srgbClr val="000000"/>
                </a:solidFill>
              </a:rPr>
              <a:t>CdS</a:t>
            </a:r>
            <a:r>
              <a:rPr lang="it-IT" dirty="0">
                <a:solidFill>
                  <a:srgbClr val="000000"/>
                </a:solidFill>
              </a:rPr>
              <a:t>, </a:t>
            </a:r>
            <a:r>
              <a:rPr lang="it-IT" dirty="0" err="1">
                <a:solidFill>
                  <a:srgbClr val="000000"/>
                </a:solidFill>
              </a:rPr>
              <a:t>NdV</a:t>
            </a:r>
            <a:r>
              <a:rPr lang="it-IT" dirty="0">
                <a:solidFill>
                  <a:srgbClr val="000000"/>
                </a:solidFill>
              </a:rPr>
              <a:t>, ANVUR)</a:t>
            </a:r>
          </a:p>
          <a:p>
            <a:pPr lvl="0"/>
            <a:endParaRPr lang="it-IT" sz="1000" dirty="0">
              <a:solidFill>
                <a:srgbClr val="000000"/>
              </a:solidFill>
            </a:endParaRPr>
          </a:p>
          <a:p>
            <a:pPr lvl="0"/>
            <a:r>
              <a:rPr lang="it-IT" dirty="0">
                <a:solidFill>
                  <a:srgbClr val="000000"/>
                </a:solidFill>
              </a:rPr>
              <a:t>Attiva ogni iniziativa utile a promuovere la qualità della didattica. Segue la realizzazione del processo di </a:t>
            </a:r>
            <a:r>
              <a:rPr lang="it-IT" i="1" dirty="0" err="1">
                <a:solidFill>
                  <a:srgbClr val="000000"/>
                </a:solidFill>
              </a:rPr>
              <a:t>follow</a:t>
            </a:r>
            <a:r>
              <a:rPr lang="it-IT" i="1" dirty="0">
                <a:solidFill>
                  <a:srgbClr val="000000"/>
                </a:solidFill>
              </a:rPr>
              <a:t>–up</a:t>
            </a:r>
            <a:r>
              <a:rPr lang="it-IT" dirty="0">
                <a:solidFill>
                  <a:srgbClr val="000000"/>
                </a:solidFill>
              </a:rPr>
              <a:t> a seguito delle visite esterne.</a:t>
            </a:r>
          </a:p>
          <a:p>
            <a:pPr lvl="0"/>
            <a:endParaRPr lang="it-IT" sz="1000" dirty="0">
              <a:solidFill>
                <a:srgbClr val="000000"/>
              </a:solidFill>
            </a:endParaRPr>
          </a:p>
          <a:p>
            <a:pPr lvl="0"/>
            <a:r>
              <a:rPr lang="it-IT" dirty="0">
                <a:solidFill>
                  <a:srgbClr val="000000"/>
                </a:solidFill>
              </a:rPr>
              <a:t>Predispone un prospetto di sintesi sui requisiti R1-4 in preparazione alla visita di accreditamento</a:t>
            </a:r>
          </a:p>
        </p:txBody>
      </p:sp>
      <p:sp>
        <p:nvSpPr>
          <p:cNvPr id="4" name="Segnaposto numero diapositiva 3"/>
          <p:cNvSpPr>
            <a:spLocks noGrp="1"/>
          </p:cNvSpPr>
          <p:nvPr>
            <p:ph type="sldNum" sz="quarter" idx="12"/>
          </p:nvPr>
        </p:nvSpPr>
        <p:spPr/>
        <p:txBody>
          <a:bodyPr/>
          <a:lstStyle/>
          <a:p>
            <a:fld id="{70601C87-8D3C-4DFA-BA2C-14A13F61102E}" type="slidenum">
              <a:rPr lang="it-IT" smtClean="0"/>
              <a:t>24</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13196160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4400" b="1" dirty="0">
                <a:solidFill>
                  <a:srgbClr val="FEB60D"/>
                </a:solidFill>
                <a:latin typeface="Calibri"/>
                <a:cs typeface="Calibri"/>
              </a:rPr>
              <a:t>Il Nucleo di Valutazione</a:t>
            </a:r>
          </a:p>
        </p:txBody>
      </p:sp>
      <p:sp>
        <p:nvSpPr>
          <p:cNvPr id="3" name="Segnaposto contenuto 2"/>
          <p:cNvSpPr>
            <a:spLocks noGrp="1"/>
          </p:cNvSpPr>
          <p:nvPr>
            <p:ph idx="1"/>
          </p:nvPr>
        </p:nvSpPr>
        <p:spPr>
          <a:xfrm>
            <a:off x="323528" y="1556792"/>
            <a:ext cx="7620000" cy="4800600"/>
          </a:xfrm>
        </p:spPr>
        <p:txBody>
          <a:bodyPr>
            <a:normAutofit fontScale="85000" lnSpcReduction="20000"/>
          </a:bodyPr>
          <a:lstStyle/>
          <a:p>
            <a:pPr lvl="0"/>
            <a:r>
              <a:rPr lang="it-IT" sz="2400" dirty="0">
                <a:solidFill>
                  <a:srgbClr val="000000"/>
                </a:solidFill>
              </a:rPr>
              <a:t>Definisce le metodologie del monitoraggio e valuta l’AQ dell’Ateneo. </a:t>
            </a:r>
          </a:p>
          <a:p>
            <a:pPr lvl="0"/>
            <a:endParaRPr lang="it-IT" sz="2400" dirty="0">
              <a:solidFill>
                <a:srgbClr val="000000"/>
              </a:solidFill>
            </a:endParaRPr>
          </a:p>
          <a:p>
            <a:pPr lvl="0"/>
            <a:r>
              <a:rPr lang="it-IT" sz="2400" dirty="0">
                <a:solidFill>
                  <a:srgbClr val="000000"/>
                </a:solidFill>
              </a:rPr>
              <a:t>Valuta, con una ciclicità che riflette quella dei riesami ciclici dei </a:t>
            </a:r>
            <a:r>
              <a:rPr lang="it-IT" sz="2400" dirty="0" err="1">
                <a:solidFill>
                  <a:srgbClr val="000000"/>
                </a:solidFill>
              </a:rPr>
              <a:t>CdS</a:t>
            </a:r>
            <a:r>
              <a:rPr lang="it-IT" sz="2400" dirty="0">
                <a:solidFill>
                  <a:srgbClr val="000000"/>
                </a:solidFill>
              </a:rPr>
              <a:t>, il funzionamento dei </a:t>
            </a:r>
            <a:r>
              <a:rPr lang="it-IT" sz="2400" dirty="0" err="1">
                <a:solidFill>
                  <a:srgbClr val="000000"/>
                </a:solidFill>
              </a:rPr>
              <a:t>CdS</a:t>
            </a:r>
            <a:r>
              <a:rPr lang="it-IT" sz="2400" dirty="0">
                <a:solidFill>
                  <a:srgbClr val="000000"/>
                </a:solidFill>
              </a:rPr>
              <a:t> attraverso l’analisi dei risultati, ricorrendo dove opportuno alle audizioni. Valuta periodicamente l’andamento complessivo  dei Dipartimenti</a:t>
            </a:r>
          </a:p>
          <a:p>
            <a:pPr lvl="0"/>
            <a:endParaRPr lang="it-IT" sz="2400" dirty="0">
              <a:solidFill>
                <a:srgbClr val="000000"/>
              </a:solidFill>
            </a:endParaRPr>
          </a:p>
          <a:p>
            <a:pPr lvl="0"/>
            <a:r>
              <a:rPr lang="it-IT" sz="2400" dirty="0">
                <a:solidFill>
                  <a:srgbClr val="000000"/>
                </a:solidFill>
              </a:rPr>
              <a:t>Redige una relazione annuale di valutazione e la invia ad ANVUR (come già avviene).</a:t>
            </a:r>
          </a:p>
          <a:p>
            <a:pPr lvl="0"/>
            <a:endParaRPr lang="it-IT" sz="2400" dirty="0">
              <a:solidFill>
                <a:srgbClr val="000000"/>
              </a:solidFill>
            </a:endParaRPr>
          </a:p>
          <a:p>
            <a:pPr lvl="0"/>
            <a:r>
              <a:rPr lang="it-IT" sz="2400" dirty="0">
                <a:solidFill>
                  <a:srgbClr val="000000"/>
                </a:solidFill>
              </a:rPr>
              <a:t>In tale relazione dà conto del rispetto degli AQ, dei provvedimenti presi dall’Ateneo in relazione ai </a:t>
            </a:r>
            <a:r>
              <a:rPr lang="it-IT" sz="2400" dirty="0" err="1">
                <a:solidFill>
                  <a:srgbClr val="000000"/>
                </a:solidFill>
              </a:rPr>
              <a:t>CdS</a:t>
            </a:r>
            <a:r>
              <a:rPr lang="it-IT" sz="2400" dirty="0">
                <a:solidFill>
                  <a:srgbClr val="000000"/>
                </a:solidFill>
              </a:rPr>
              <a:t> anomali e alle iniziative prese per promuovere la qualità.</a:t>
            </a:r>
          </a:p>
          <a:p>
            <a:pPr lvl="0"/>
            <a:endParaRPr lang="it-IT" sz="2400" dirty="0">
              <a:solidFill>
                <a:srgbClr val="000000"/>
              </a:solidFill>
            </a:endParaRPr>
          </a:p>
          <a:p>
            <a:pPr lvl="0"/>
            <a:r>
              <a:rPr lang="it-IT" sz="2400" dirty="0">
                <a:solidFill>
                  <a:srgbClr val="000000"/>
                </a:solidFill>
              </a:rPr>
              <a:t>Riferisce all’ANVUR, circa l’applicazione delle eventuali raccomandazioni fatte nel corso della visita di accreditamento, sia sugli aspetti di sede che sul funzionamento dei singoli </a:t>
            </a:r>
            <a:r>
              <a:rPr lang="it-IT" sz="2400" dirty="0" err="1">
                <a:solidFill>
                  <a:srgbClr val="000000"/>
                </a:solidFill>
              </a:rPr>
              <a:t>CdS</a:t>
            </a:r>
            <a:r>
              <a:rPr lang="it-IT" sz="2400" dirty="0">
                <a:solidFill>
                  <a:srgbClr val="000000"/>
                </a:solidFill>
              </a:rPr>
              <a:t>.</a:t>
            </a:r>
          </a:p>
        </p:txBody>
      </p:sp>
      <p:sp>
        <p:nvSpPr>
          <p:cNvPr id="5" name="Segnaposto numero diapositiva 4"/>
          <p:cNvSpPr>
            <a:spLocks noGrp="1"/>
          </p:cNvSpPr>
          <p:nvPr>
            <p:ph type="sldNum" sz="quarter" idx="12"/>
          </p:nvPr>
        </p:nvSpPr>
        <p:spPr/>
        <p:txBody>
          <a:bodyPr/>
          <a:lstStyle/>
          <a:p>
            <a:fld id="{70601C87-8D3C-4DFA-BA2C-14A13F61102E}" type="slidenum">
              <a:rPr lang="it-IT" smtClean="0"/>
              <a:t>25</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171813311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a 4"/>
          <p:cNvGraphicFramePr/>
          <p:nvPr>
            <p:extLst>
              <p:ext uri="{D42A27DB-BD31-4B8C-83A1-F6EECF244321}">
                <p14:modId xmlns:p14="http://schemas.microsoft.com/office/powerpoint/2010/main" val="178750143"/>
              </p:ext>
            </p:extLst>
          </p:nvPr>
        </p:nvGraphicFramePr>
        <p:xfrm>
          <a:off x="467544" y="-99392"/>
          <a:ext cx="7620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egnaposto piè di pagina 3"/>
          <p:cNvSpPr>
            <a:spLocks noGrp="1"/>
          </p:cNvSpPr>
          <p:nvPr>
            <p:ph type="ftr" sz="quarter" idx="11"/>
          </p:nvPr>
        </p:nvSpPr>
        <p:spPr>
          <a:xfrm rot="16200000">
            <a:off x="7586910" y="4048760"/>
            <a:ext cx="2367281" cy="365760"/>
          </a:xfrm>
        </p:spPr>
        <p:txBody>
          <a:bodyPr/>
          <a:lstStyle/>
          <a:p>
            <a:pPr algn="l"/>
            <a:r>
              <a:rPr lang="it-IT"/>
              <a:t>REVISIONE AVA </a:t>
            </a:r>
          </a:p>
          <a:p>
            <a:pPr algn="l"/>
            <a:r>
              <a:rPr lang="it-IT"/>
              <a:t>8 APRILE  2016</a:t>
            </a:r>
            <a:endParaRPr lang="it-IT" b="1" dirty="0">
              <a:solidFill>
                <a:schemeClr val="tx1">
                  <a:lumMod val="65000"/>
                  <a:lumOff val="35000"/>
                </a:schemeClr>
              </a:solidFill>
            </a:endParaRPr>
          </a:p>
        </p:txBody>
      </p:sp>
      <p:sp>
        <p:nvSpPr>
          <p:cNvPr id="2" name="Segnaposto numero diapositiva 1"/>
          <p:cNvSpPr>
            <a:spLocks noGrp="1"/>
          </p:cNvSpPr>
          <p:nvPr>
            <p:ph type="sldNum" sz="quarter" idx="12"/>
          </p:nvPr>
        </p:nvSpPr>
        <p:spPr/>
        <p:txBody>
          <a:bodyPr/>
          <a:lstStyle/>
          <a:p>
            <a:fld id="{70601C87-8D3C-4DFA-BA2C-14A13F61102E}" type="slidenum">
              <a:rPr lang="it-IT" smtClean="0"/>
              <a:t>26</a:t>
            </a:fld>
            <a:endParaRPr lang="it-IT"/>
          </a:p>
        </p:txBody>
      </p:sp>
    </p:spTree>
    <p:extLst>
      <p:ext uri="{BB962C8B-B14F-4D97-AF65-F5344CB8AC3E}">
        <p14:creationId xmlns:p14="http://schemas.microsoft.com/office/powerpoint/2010/main" val="15105707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a 4"/>
          <p:cNvGraphicFramePr/>
          <p:nvPr>
            <p:extLst>
              <p:ext uri="{D42A27DB-BD31-4B8C-83A1-F6EECF244321}">
                <p14:modId xmlns:p14="http://schemas.microsoft.com/office/powerpoint/2010/main" val="102234891"/>
              </p:ext>
            </p:extLst>
          </p:nvPr>
        </p:nvGraphicFramePr>
        <p:xfrm>
          <a:off x="323528" y="188640"/>
          <a:ext cx="7620000"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egnaposto numero diapositiva 1"/>
          <p:cNvSpPr>
            <a:spLocks noGrp="1"/>
          </p:cNvSpPr>
          <p:nvPr>
            <p:ph type="sldNum" sz="quarter" idx="12"/>
          </p:nvPr>
        </p:nvSpPr>
        <p:spPr/>
        <p:txBody>
          <a:bodyPr/>
          <a:lstStyle/>
          <a:p>
            <a:fld id="{70601C87-8D3C-4DFA-BA2C-14A13F61102E}" type="slidenum">
              <a:rPr lang="it-IT" smtClean="0"/>
              <a:t>27</a:t>
            </a:fld>
            <a:endParaRPr lang="it-IT" dirty="0"/>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cxnSp>
        <p:nvCxnSpPr>
          <p:cNvPr id="8" name="Connettore 1 7"/>
          <p:cNvCxnSpPr/>
          <p:nvPr/>
        </p:nvCxnSpPr>
        <p:spPr>
          <a:xfrm flipH="1">
            <a:off x="4932040" y="2996952"/>
            <a:ext cx="576064"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flipH="1">
            <a:off x="4788024" y="1700808"/>
            <a:ext cx="288032" cy="194421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83879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a:spLocks noGrp="1"/>
          </p:cNvSpPr>
          <p:nvPr>
            <p:ph type="subTitle" idx="1"/>
          </p:nvPr>
        </p:nvSpPr>
        <p:spPr>
          <a:xfrm>
            <a:off x="829816" y="417984"/>
            <a:ext cx="6838528" cy="1066800"/>
          </a:xfrm>
        </p:spPr>
        <p:txBody>
          <a:bodyPr>
            <a:normAutofit/>
          </a:bodyPr>
          <a:lstStyle/>
          <a:p>
            <a:pPr algn="ctr"/>
            <a:r>
              <a:rPr lang="it-IT" sz="4000" b="1" dirty="0">
                <a:solidFill>
                  <a:schemeClr val="tx2">
                    <a:lumMod val="50000"/>
                  </a:schemeClr>
                </a:solidFill>
              </a:rPr>
              <a:t>Sommario</a:t>
            </a:r>
            <a:endParaRPr lang="it-IT" b="1" dirty="0">
              <a:solidFill>
                <a:schemeClr val="tx2">
                  <a:lumMod val="50000"/>
                </a:schemeClr>
              </a:solidFill>
            </a:endParaRPr>
          </a:p>
        </p:txBody>
      </p:sp>
      <p:sp>
        <p:nvSpPr>
          <p:cNvPr id="10" name="CasellaDiTesto 9"/>
          <p:cNvSpPr txBox="1"/>
          <p:nvPr/>
        </p:nvSpPr>
        <p:spPr>
          <a:xfrm>
            <a:off x="611560" y="1628800"/>
            <a:ext cx="7344816" cy="3869649"/>
          </a:xfrm>
          <a:prstGeom prst="rect">
            <a:avLst/>
          </a:prstGeom>
          <a:noFill/>
        </p:spPr>
        <p:txBody>
          <a:bodyPr wrap="square" rtlCol="0">
            <a:spAutoFit/>
          </a:bodyPr>
          <a:lstStyle/>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Inquadramento dell’Assicurazione di Qualità nel sistema universitario italiano</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Accreditamento e Autovalutazione</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Criticità del sistema AVA</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Requisiti e Indicatori ANVUR</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Gli attori dell’AQ</a:t>
            </a:r>
          </a:p>
          <a:p>
            <a:pPr marL="457200" indent="-457200">
              <a:lnSpc>
                <a:spcPct val="120000"/>
              </a:lnSpc>
              <a:spcAft>
                <a:spcPts val="300"/>
              </a:spcAft>
              <a:buFont typeface="Wingdings" charset="2"/>
              <a:buChar char="§"/>
            </a:pPr>
            <a:r>
              <a:rPr lang="it-IT" sz="2800" dirty="0">
                <a:solidFill>
                  <a:srgbClr val="FF6600"/>
                </a:solidFill>
              </a:rPr>
              <a:t>Il ruolo degli studenti</a:t>
            </a:r>
            <a:endParaRPr lang="it-IT" sz="2800" dirty="0">
              <a:solidFill>
                <a:srgbClr val="FFFF00"/>
              </a:solidFill>
            </a:endParaRPr>
          </a:p>
        </p:txBody>
      </p:sp>
      <p:sp>
        <p:nvSpPr>
          <p:cNvPr id="2" name="Segnaposto numero diapositiva 1"/>
          <p:cNvSpPr>
            <a:spLocks noGrp="1"/>
          </p:cNvSpPr>
          <p:nvPr>
            <p:ph type="sldNum" sz="quarter" idx="12"/>
          </p:nvPr>
        </p:nvSpPr>
        <p:spPr/>
        <p:txBody>
          <a:bodyPr/>
          <a:lstStyle/>
          <a:p>
            <a:fld id="{70601C87-8D3C-4DFA-BA2C-14A13F61102E}" type="slidenum">
              <a:rPr lang="it-IT" smtClean="0"/>
              <a:t>28</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13242061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4624"/>
            <a:ext cx="7620000" cy="1143000"/>
          </a:xfrm>
        </p:spPr>
        <p:txBody>
          <a:bodyPr/>
          <a:lstStyle/>
          <a:p>
            <a:pPr algn="ctr"/>
            <a:r>
              <a:rPr lang="it-IT" sz="3200" b="1" dirty="0">
                <a:solidFill>
                  <a:srgbClr val="FF6600"/>
                </a:solidFill>
                <a:latin typeface="+mn-lt"/>
              </a:rPr>
              <a:t>Ruolo degli studenti </a:t>
            </a:r>
            <a:br>
              <a:rPr lang="it-IT" sz="3200" b="1" dirty="0">
                <a:solidFill>
                  <a:srgbClr val="FF6600"/>
                </a:solidFill>
                <a:latin typeface="+mn-lt"/>
              </a:rPr>
            </a:br>
            <a:r>
              <a:rPr lang="it-IT" sz="3200" b="1" dirty="0">
                <a:solidFill>
                  <a:srgbClr val="FF6600"/>
                </a:solidFill>
                <a:latin typeface="+mn-lt"/>
              </a:rPr>
              <a:t>nell’Assicurazione di Qualità dei </a:t>
            </a:r>
            <a:r>
              <a:rPr lang="it-IT" sz="3200" b="1" dirty="0" err="1">
                <a:solidFill>
                  <a:srgbClr val="FF6600"/>
                </a:solidFill>
                <a:latin typeface="+mn-lt"/>
              </a:rPr>
              <a:t>CdS</a:t>
            </a:r>
            <a:endParaRPr lang="it-IT" sz="3200" b="1" dirty="0">
              <a:solidFill>
                <a:srgbClr val="FF6600"/>
              </a:solidFill>
              <a:latin typeface="+mn-lt"/>
            </a:endParaRPr>
          </a:p>
        </p:txBody>
      </p:sp>
      <p:sp>
        <p:nvSpPr>
          <p:cNvPr id="3" name="Segnaposto contenuto 2"/>
          <p:cNvSpPr>
            <a:spLocks noGrp="1"/>
          </p:cNvSpPr>
          <p:nvPr>
            <p:ph idx="1"/>
          </p:nvPr>
        </p:nvSpPr>
        <p:spPr>
          <a:xfrm>
            <a:off x="107504" y="1412776"/>
            <a:ext cx="8208912" cy="5256584"/>
          </a:xfrm>
        </p:spPr>
        <p:txBody>
          <a:bodyPr>
            <a:noAutofit/>
          </a:bodyPr>
          <a:lstStyle/>
          <a:p>
            <a:r>
              <a:rPr lang="it-IT" sz="2000" dirty="0">
                <a:solidFill>
                  <a:srgbClr val="000000"/>
                </a:solidFill>
              </a:rPr>
              <a:t>Una Commissione, composta in egual numero da Docenti e Studenti (CPDS), stende annualmente una relazione sul complesso dell’offerta formativa dei </a:t>
            </a:r>
            <a:r>
              <a:rPr lang="it-IT" sz="2000" dirty="0" err="1">
                <a:solidFill>
                  <a:srgbClr val="000000"/>
                </a:solidFill>
              </a:rPr>
              <a:t>CdS</a:t>
            </a:r>
            <a:endParaRPr lang="it-IT" sz="2000" dirty="0">
              <a:solidFill>
                <a:srgbClr val="000000"/>
              </a:solidFill>
            </a:endParaRPr>
          </a:p>
          <a:p>
            <a:r>
              <a:rPr lang="it-IT" sz="2000" dirty="0">
                <a:solidFill>
                  <a:srgbClr val="000000"/>
                </a:solidFill>
              </a:rPr>
              <a:t>Propone metodologie di rilevazione e valutazione della qualità della didattica </a:t>
            </a:r>
          </a:p>
          <a:p>
            <a:r>
              <a:rPr lang="it-IT" sz="2000" dirty="0">
                <a:solidFill>
                  <a:srgbClr val="000000"/>
                </a:solidFill>
              </a:rPr>
              <a:t>Solleva eventuali problemi specifici, anche sulla base d gli esiti annuali dei questionari degli studenti </a:t>
            </a:r>
            <a:endParaRPr lang="it-IT" sz="1200" dirty="0">
              <a:solidFill>
                <a:srgbClr val="000000"/>
              </a:solidFill>
            </a:endParaRPr>
          </a:p>
          <a:p>
            <a:r>
              <a:rPr lang="it-IT" sz="2000" b="1" dirty="0">
                <a:solidFill>
                  <a:srgbClr val="FF6600"/>
                </a:solidFill>
              </a:rPr>
              <a:t>La relazione deve basarsi su elementi di analisi indipendente (e non solo sui Rapporti di Riesame del </a:t>
            </a:r>
            <a:r>
              <a:rPr lang="it-IT" sz="2000" b="1" dirty="0" err="1">
                <a:solidFill>
                  <a:srgbClr val="FF6600"/>
                </a:solidFill>
              </a:rPr>
              <a:t>CdS</a:t>
            </a:r>
            <a:r>
              <a:rPr lang="it-IT" sz="2000" b="1" dirty="0">
                <a:solidFill>
                  <a:srgbClr val="FF6600"/>
                </a:solidFill>
              </a:rPr>
              <a:t>)</a:t>
            </a:r>
            <a:r>
              <a:rPr lang="it-IT" sz="2000" dirty="0">
                <a:solidFill>
                  <a:srgbClr val="FF6600"/>
                </a:solidFill>
              </a:rPr>
              <a:t>.</a:t>
            </a:r>
            <a:endParaRPr lang="it-IT" sz="1200" dirty="0">
              <a:solidFill>
                <a:srgbClr val="000000"/>
              </a:solidFill>
            </a:endParaRPr>
          </a:p>
          <a:p>
            <a:r>
              <a:rPr lang="it-IT" sz="2000" dirty="0">
                <a:solidFill>
                  <a:srgbClr val="000000"/>
                </a:solidFill>
              </a:rPr>
              <a:t>La relazione viene trasmessa al Nucleo di Valutazione, al </a:t>
            </a:r>
            <a:r>
              <a:rPr lang="it-IT" sz="2000" dirty="0" err="1">
                <a:solidFill>
                  <a:srgbClr val="000000"/>
                </a:solidFill>
              </a:rPr>
              <a:t>CdS</a:t>
            </a:r>
            <a:r>
              <a:rPr lang="it-IT" sz="2000" dirty="0">
                <a:solidFill>
                  <a:srgbClr val="000000"/>
                </a:solidFill>
              </a:rPr>
              <a:t>  e ANVUR che la recepisce e si attiva per elaborare proposte di miglioramento, in stretta collaborazione con i rappresentanti degli studenti del Corsi di Studi. </a:t>
            </a:r>
          </a:p>
          <a:p>
            <a:r>
              <a:rPr lang="it-IT" sz="2000" dirty="0">
                <a:solidFill>
                  <a:srgbClr val="000000"/>
                </a:solidFill>
              </a:rPr>
              <a:t>Gli aspetti rilevanti di tale processo compariranno nel rapporto di Riesame Ciclico successivo del </a:t>
            </a:r>
            <a:r>
              <a:rPr lang="it-IT" sz="2000" dirty="0" err="1">
                <a:solidFill>
                  <a:srgbClr val="000000"/>
                </a:solidFill>
              </a:rPr>
              <a:t>CdS</a:t>
            </a:r>
            <a:r>
              <a:rPr lang="it-IT" sz="2000" dirty="0">
                <a:solidFill>
                  <a:srgbClr val="000000"/>
                </a:solidFill>
              </a:rPr>
              <a:t>.</a:t>
            </a:r>
          </a:p>
          <a:p>
            <a:pPr marL="114300" indent="0">
              <a:buNone/>
            </a:pPr>
            <a:endParaRPr lang="it-IT" sz="2000" dirty="0">
              <a:solidFill>
                <a:srgbClr val="000000"/>
              </a:solidFill>
            </a:endParaRPr>
          </a:p>
        </p:txBody>
      </p:sp>
      <p:sp>
        <p:nvSpPr>
          <p:cNvPr id="5" name="Segnaposto numero diapositiva 4"/>
          <p:cNvSpPr>
            <a:spLocks noGrp="1"/>
          </p:cNvSpPr>
          <p:nvPr>
            <p:ph type="sldNum" sz="quarter" idx="12"/>
          </p:nvPr>
        </p:nvSpPr>
        <p:spPr/>
        <p:txBody>
          <a:bodyPr/>
          <a:lstStyle/>
          <a:p>
            <a:fld id="{70601C87-8D3C-4DFA-BA2C-14A13F61102E}" type="slidenum">
              <a:rPr lang="it-IT" smtClean="0"/>
              <a:t>29</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322050038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a:spLocks noGrp="1"/>
          </p:cNvSpPr>
          <p:nvPr>
            <p:ph type="subTitle" idx="1"/>
          </p:nvPr>
        </p:nvSpPr>
        <p:spPr>
          <a:xfrm>
            <a:off x="829816" y="417984"/>
            <a:ext cx="6838528" cy="1066800"/>
          </a:xfrm>
        </p:spPr>
        <p:txBody>
          <a:bodyPr>
            <a:normAutofit/>
          </a:bodyPr>
          <a:lstStyle/>
          <a:p>
            <a:pPr algn="ctr"/>
            <a:r>
              <a:rPr lang="it-IT" sz="4000" b="1" dirty="0">
                <a:solidFill>
                  <a:schemeClr val="tx2">
                    <a:lumMod val="50000"/>
                  </a:schemeClr>
                </a:solidFill>
              </a:rPr>
              <a:t>Sommario</a:t>
            </a:r>
            <a:endParaRPr lang="it-IT" b="1" dirty="0">
              <a:solidFill>
                <a:schemeClr val="tx2">
                  <a:lumMod val="50000"/>
                </a:schemeClr>
              </a:solidFill>
            </a:endParaRPr>
          </a:p>
        </p:txBody>
      </p:sp>
      <p:sp>
        <p:nvSpPr>
          <p:cNvPr id="2" name="Segnaposto numero diapositiva 1"/>
          <p:cNvSpPr>
            <a:spLocks noGrp="1"/>
          </p:cNvSpPr>
          <p:nvPr>
            <p:ph type="sldNum" sz="quarter" idx="12"/>
          </p:nvPr>
        </p:nvSpPr>
        <p:spPr/>
        <p:txBody>
          <a:bodyPr/>
          <a:lstStyle/>
          <a:p>
            <a:fld id="{70601C87-8D3C-4DFA-BA2C-14A13F61102E}" type="slidenum">
              <a:rPr lang="it-IT" smtClean="0"/>
              <a:t>3</a:t>
            </a:fld>
            <a:endParaRPr lang="it-IT"/>
          </a:p>
        </p:txBody>
      </p:sp>
      <p:sp>
        <p:nvSpPr>
          <p:cNvPr id="5" name="CasellaDiTesto 9"/>
          <p:cNvSpPr txBox="1"/>
          <p:nvPr/>
        </p:nvSpPr>
        <p:spPr>
          <a:xfrm>
            <a:off x="611560" y="1628800"/>
            <a:ext cx="7344816" cy="3869649"/>
          </a:xfrm>
          <a:prstGeom prst="rect">
            <a:avLst/>
          </a:prstGeom>
          <a:noFill/>
        </p:spPr>
        <p:txBody>
          <a:bodyPr wrap="square" rtlCol="0">
            <a:spAutoFit/>
          </a:bodyPr>
          <a:lstStyle/>
          <a:p>
            <a:pPr marL="457200" indent="-457200">
              <a:lnSpc>
                <a:spcPct val="120000"/>
              </a:lnSpc>
              <a:spcAft>
                <a:spcPts val="300"/>
              </a:spcAft>
              <a:buFont typeface="Wingdings" charset="2"/>
              <a:buChar char="§"/>
            </a:pPr>
            <a:r>
              <a:rPr lang="it-IT" sz="2800" dirty="0">
                <a:solidFill>
                  <a:srgbClr val="DE00FF"/>
                </a:solidFill>
              </a:rPr>
              <a:t>Inquadramento dell’Assicurazione di Qualità nel sistema universitario italiano</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Accreditamento e Autovalutazione</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Criticità del sistema AVA</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Requisiti e Indicatori ANVUR</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Gli attori dell’AQ</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Il ruolo degli studenti</a:t>
            </a:r>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20553543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4624"/>
            <a:ext cx="7620000" cy="1143000"/>
          </a:xfrm>
        </p:spPr>
        <p:txBody>
          <a:bodyPr/>
          <a:lstStyle/>
          <a:p>
            <a:r>
              <a:rPr lang="it-IT" sz="4000" b="1" dirty="0">
                <a:latin typeface="+mn-lt"/>
              </a:rPr>
              <a:t>Raccomandazioni sulla CPDS</a:t>
            </a:r>
          </a:p>
        </p:txBody>
      </p:sp>
      <p:sp>
        <p:nvSpPr>
          <p:cNvPr id="3" name="Segnaposto contenuto 2"/>
          <p:cNvSpPr>
            <a:spLocks noGrp="1"/>
          </p:cNvSpPr>
          <p:nvPr>
            <p:ph idx="1"/>
          </p:nvPr>
        </p:nvSpPr>
        <p:spPr>
          <a:xfrm>
            <a:off x="162744" y="980728"/>
            <a:ext cx="8208912" cy="5256584"/>
          </a:xfrm>
        </p:spPr>
        <p:txBody>
          <a:bodyPr>
            <a:noAutofit/>
          </a:bodyPr>
          <a:lstStyle/>
          <a:p>
            <a:pPr algn="just"/>
            <a:r>
              <a:rPr lang="it-IT" sz="2400" dirty="0">
                <a:solidFill>
                  <a:schemeClr val="accent5">
                    <a:lumMod val="75000"/>
                  </a:schemeClr>
                </a:solidFill>
              </a:rPr>
              <a:t>Per poter contribuire efficacemente al miglioramento dell’offerta e all’elaborazione di proposte migliorative, la CPDS dovrebbe includere, dove possibile, una rappresentanza di studenti del </a:t>
            </a:r>
            <a:r>
              <a:rPr lang="it-IT" sz="2400" dirty="0" err="1">
                <a:solidFill>
                  <a:schemeClr val="accent5">
                    <a:lumMod val="75000"/>
                  </a:schemeClr>
                </a:solidFill>
              </a:rPr>
              <a:t>CdS</a:t>
            </a:r>
            <a:r>
              <a:rPr lang="it-IT" sz="2400" dirty="0">
                <a:solidFill>
                  <a:schemeClr val="accent5">
                    <a:lumMod val="75000"/>
                  </a:schemeClr>
                </a:solidFill>
              </a:rPr>
              <a:t> stesso. </a:t>
            </a:r>
          </a:p>
          <a:p>
            <a:pPr algn="just"/>
            <a:r>
              <a:rPr lang="it-IT" sz="2400" dirty="0">
                <a:solidFill>
                  <a:schemeClr val="accent4">
                    <a:lumMod val="75000"/>
                  </a:schemeClr>
                </a:solidFill>
              </a:rPr>
              <a:t>Le CPDS di Dipartimento o di Scuola possono suddividersi, se opportuno, in sottocommissioni corrispondenti ai diversi </a:t>
            </a:r>
            <a:r>
              <a:rPr lang="it-IT" sz="2400" dirty="0" err="1">
                <a:solidFill>
                  <a:schemeClr val="accent4">
                    <a:lumMod val="75000"/>
                  </a:schemeClr>
                </a:solidFill>
              </a:rPr>
              <a:t>CdS</a:t>
            </a:r>
            <a:r>
              <a:rPr lang="it-IT" sz="2400" dirty="0">
                <a:solidFill>
                  <a:schemeClr val="accent4">
                    <a:lumMod val="75000"/>
                  </a:schemeClr>
                </a:solidFill>
              </a:rPr>
              <a:t> afferenti, oppure delegare il compito ad un gruppo paritetico di </a:t>
            </a:r>
            <a:r>
              <a:rPr lang="it-IT" sz="2400" dirty="0" err="1">
                <a:solidFill>
                  <a:schemeClr val="accent4">
                    <a:lumMod val="75000"/>
                  </a:schemeClr>
                </a:solidFill>
              </a:rPr>
              <a:t>CdS</a:t>
            </a:r>
            <a:r>
              <a:rPr lang="it-IT" sz="2400" dirty="0">
                <a:solidFill>
                  <a:schemeClr val="accent4">
                    <a:lumMod val="75000"/>
                  </a:schemeClr>
                </a:solidFill>
              </a:rPr>
              <a:t>. </a:t>
            </a:r>
          </a:p>
          <a:p>
            <a:pPr algn="just"/>
            <a:r>
              <a:rPr lang="it-IT" sz="2400" dirty="0">
                <a:solidFill>
                  <a:schemeClr val="accent2">
                    <a:lumMod val="75000"/>
                  </a:schemeClr>
                </a:solidFill>
              </a:rPr>
              <a:t>Le relazioni dovrebbero essere comunque articolate per </a:t>
            </a:r>
            <a:r>
              <a:rPr lang="it-IT" sz="2400" dirty="0" err="1">
                <a:solidFill>
                  <a:schemeClr val="accent2">
                    <a:lumMod val="75000"/>
                  </a:schemeClr>
                </a:solidFill>
              </a:rPr>
              <a:t>CdS</a:t>
            </a:r>
            <a:r>
              <a:rPr lang="it-IT" sz="2400" dirty="0">
                <a:solidFill>
                  <a:schemeClr val="accent2">
                    <a:lumMod val="75000"/>
                  </a:schemeClr>
                </a:solidFill>
              </a:rPr>
              <a:t>.</a:t>
            </a:r>
            <a:r>
              <a:rPr lang="it-IT" sz="2400" dirty="0">
                <a:solidFill>
                  <a:schemeClr val="accent4">
                    <a:lumMod val="75000"/>
                  </a:schemeClr>
                </a:solidFill>
              </a:rPr>
              <a:t> </a:t>
            </a:r>
          </a:p>
          <a:p>
            <a:pPr algn="just"/>
            <a:r>
              <a:rPr lang="it-IT" sz="2400" dirty="0">
                <a:solidFill>
                  <a:schemeClr val="accent1">
                    <a:lumMod val="75000"/>
                  </a:schemeClr>
                </a:solidFill>
              </a:rPr>
              <a:t>Gli Atenei possono prevedere Commissioni Paritetiche a diversi livelli, con compiti chiaramente differenziati.</a:t>
            </a:r>
          </a:p>
          <a:p>
            <a:pPr algn="just"/>
            <a:r>
              <a:rPr lang="it-IT" sz="2400" dirty="0">
                <a:solidFill>
                  <a:schemeClr val="bg2">
                    <a:lumMod val="25000"/>
                  </a:schemeClr>
                </a:solidFill>
              </a:rPr>
              <a:t>L’ANVUR raccomanda che il coinvolgimento degli studenti del </a:t>
            </a:r>
            <a:r>
              <a:rPr lang="it-IT" sz="2400" dirty="0" err="1">
                <a:solidFill>
                  <a:schemeClr val="bg2">
                    <a:lumMod val="25000"/>
                  </a:schemeClr>
                </a:solidFill>
              </a:rPr>
              <a:t>CdS</a:t>
            </a:r>
            <a:r>
              <a:rPr lang="it-IT" sz="2400" dirty="0">
                <a:solidFill>
                  <a:schemeClr val="bg2">
                    <a:lumMod val="25000"/>
                  </a:schemeClr>
                </a:solidFill>
              </a:rPr>
              <a:t> nell’analisi dei questionari sia diretto e non mediato da rappresentanti provenienti da altri </a:t>
            </a:r>
            <a:r>
              <a:rPr lang="it-IT" sz="2400" dirty="0" err="1">
                <a:solidFill>
                  <a:schemeClr val="bg2">
                    <a:lumMod val="25000"/>
                  </a:schemeClr>
                </a:solidFill>
              </a:rPr>
              <a:t>CdS</a:t>
            </a:r>
            <a:r>
              <a:rPr lang="it-IT" sz="2400" dirty="0">
                <a:solidFill>
                  <a:schemeClr val="bg2">
                    <a:lumMod val="25000"/>
                  </a:schemeClr>
                </a:solidFill>
              </a:rPr>
              <a:t>.</a:t>
            </a:r>
            <a:endParaRPr lang="it-IT" sz="2400" dirty="0">
              <a:solidFill>
                <a:schemeClr val="accent1">
                  <a:lumMod val="75000"/>
                </a:schemeClr>
              </a:solidFill>
            </a:endParaRPr>
          </a:p>
          <a:p>
            <a:pPr marL="114300" indent="0">
              <a:buNone/>
            </a:pPr>
            <a:endParaRPr lang="it-IT" sz="2400" dirty="0"/>
          </a:p>
        </p:txBody>
      </p:sp>
      <p:sp>
        <p:nvSpPr>
          <p:cNvPr id="4" name="Segnaposto piè di pagina 3"/>
          <p:cNvSpPr>
            <a:spLocks noGrp="1"/>
          </p:cNvSpPr>
          <p:nvPr>
            <p:ph type="ftr" sz="quarter" idx="11"/>
          </p:nvPr>
        </p:nvSpPr>
        <p:spPr/>
        <p:txBody>
          <a:bodyPr/>
          <a:lstStyle/>
          <a:p>
            <a:pPr algn="l"/>
            <a:r>
              <a:rPr lang="it-IT"/>
              <a:t>REVISIONE AVA </a:t>
            </a:r>
          </a:p>
          <a:p>
            <a:pPr algn="l"/>
            <a:r>
              <a:rPr lang="it-IT"/>
              <a:t>8 APRILE  2016</a:t>
            </a:r>
            <a:endParaRPr lang="it-IT" b="1" dirty="0">
              <a:solidFill>
                <a:schemeClr val="tx1">
                  <a:lumMod val="65000"/>
                  <a:lumOff val="35000"/>
                </a:schemeClr>
              </a:solidFill>
            </a:endParaRPr>
          </a:p>
        </p:txBody>
      </p:sp>
      <p:sp>
        <p:nvSpPr>
          <p:cNvPr id="5" name="Segnaposto numero diapositiva 4"/>
          <p:cNvSpPr>
            <a:spLocks noGrp="1"/>
          </p:cNvSpPr>
          <p:nvPr>
            <p:ph type="sldNum" sz="quarter" idx="12"/>
          </p:nvPr>
        </p:nvSpPr>
        <p:spPr/>
        <p:txBody>
          <a:bodyPr/>
          <a:lstStyle/>
          <a:p>
            <a:fld id="{70601C87-8D3C-4DFA-BA2C-14A13F61102E}" type="slidenum">
              <a:rPr lang="it-IT" smtClean="0"/>
              <a:t>30</a:t>
            </a:fld>
            <a:endParaRPr lang="it-IT" dirty="0"/>
          </a:p>
        </p:txBody>
      </p:sp>
    </p:spTree>
    <p:extLst>
      <p:ext uri="{BB962C8B-B14F-4D97-AF65-F5344CB8AC3E}">
        <p14:creationId xmlns:p14="http://schemas.microsoft.com/office/powerpoint/2010/main" val="428713911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562DC5E-CF20-2C4B-858B-10767DEF1C9E}" type="datetime1">
              <a:rPr lang="it-IT" smtClean="0"/>
              <a:t>25/09/18</a:t>
            </a:fld>
            <a:endParaRPr lang="en-US" dirty="0"/>
          </a:p>
        </p:txBody>
      </p:sp>
      <p:sp>
        <p:nvSpPr>
          <p:cNvPr id="3" name="Segnaposto numero diapositiva 2"/>
          <p:cNvSpPr>
            <a:spLocks noGrp="1"/>
          </p:cNvSpPr>
          <p:nvPr>
            <p:ph type="sldNum" sz="quarter" idx="12"/>
          </p:nvPr>
        </p:nvSpPr>
        <p:spPr/>
        <p:txBody>
          <a:bodyPr/>
          <a:lstStyle/>
          <a:p>
            <a:fld id="{F6FBB6BC-CEBC-4BCC-B7A4-CF570C00F712}" type="slidenum">
              <a:rPr lang="en-US" smtClean="0"/>
              <a:t>31</a:t>
            </a:fld>
            <a:endParaRPr lang="en-US"/>
          </a:p>
        </p:txBody>
      </p:sp>
      <p:sp>
        <p:nvSpPr>
          <p:cNvPr id="4" name="Titolo 3"/>
          <p:cNvSpPr>
            <a:spLocks noGrp="1"/>
          </p:cNvSpPr>
          <p:nvPr>
            <p:ph type="title"/>
          </p:nvPr>
        </p:nvSpPr>
        <p:spPr/>
        <p:txBody>
          <a:bodyPr/>
          <a:lstStyle/>
          <a:p>
            <a:r>
              <a:rPr lang="it-IT" dirty="0">
                <a:latin typeface="+mn-lt"/>
              </a:rPr>
              <a:t>LE OPINIONI DEGLI STUDENTI IN AVA 2</a:t>
            </a:r>
          </a:p>
        </p:txBody>
      </p:sp>
      <p:sp>
        <p:nvSpPr>
          <p:cNvPr id="5" name="Segnaposto contenuto 4"/>
          <p:cNvSpPr>
            <a:spLocks noGrp="1"/>
          </p:cNvSpPr>
          <p:nvPr>
            <p:ph idx="1"/>
          </p:nvPr>
        </p:nvSpPr>
        <p:spPr/>
        <p:txBody>
          <a:bodyPr>
            <a:normAutofit/>
          </a:bodyPr>
          <a:lstStyle/>
          <a:p>
            <a:r>
              <a:rPr lang="it-IT" dirty="0"/>
              <a:t>Come in precedenza, gli Atenei sono chiamati a raccogliere ed elaborare internamente le opinioni degli studenti secondo le modalità descritte nelle Linee Guida AVA, ai fini dell’assicurazione interna della qualità.</a:t>
            </a:r>
          </a:p>
          <a:p>
            <a:r>
              <a:rPr lang="it-IT" dirty="0">
                <a:solidFill>
                  <a:schemeClr val="accent1">
                    <a:lumMod val="50000"/>
                  </a:schemeClr>
                </a:solidFill>
              </a:rPr>
              <a:t>L’ANVUR, dopo aver revisionato l’intero impianto dei questionari, sta definendo un sistema di raccolta centralizzata dei dati.</a:t>
            </a:r>
          </a:p>
          <a:p>
            <a:r>
              <a:rPr lang="it-IT" dirty="0">
                <a:solidFill>
                  <a:schemeClr val="accent1">
                    <a:lumMod val="50000"/>
                  </a:schemeClr>
                </a:solidFill>
              </a:rPr>
              <a:t>Gli Atenei comunicheranno all’ANVUR gli esiti delle rilevazioni rispetto a un insieme predefinito di </a:t>
            </a:r>
            <a:r>
              <a:rPr lang="it-IT" i="1" dirty="0" err="1">
                <a:solidFill>
                  <a:schemeClr val="accent1">
                    <a:lumMod val="50000"/>
                  </a:schemeClr>
                </a:solidFill>
              </a:rPr>
              <a:t>items</a:t>
            </a:r>
            <a:r>
              <a:rPr lang="it-IT" dirty="0">
                <a:solidFill>
                  <a:schemeClr val="accent1">
                    <a:lumMod val="50000"/>
                  </a:schemeClr>
                </a:solidFill>
              </a:rPr>
              <a:t>, secondo modalità che verranno definite (è presumibile che la sperimentazione abbia inizio nel </a:t>
            </a:r>
            <a:r>
              <a:rPr lang="it-IT" dirty="0" err="1">
                <a:solidFill>
                  <a:schemeClr val="accent1">
                    <a:lumMod val="50000"/>
                  </a:schemeClr>
                </a:solidFill>
              </a:rPr>
              <a:t>a.a</a:t>
            </a:r>
            <a:r>
              <a:rPr lang="it-IT" dirty="0">
                <a:solidFill>
                  <a:schemeClr val="accent1">
                    <a:lumMod val="50000"/>
                  </a:schemeClr>
                </a:solidFill>
              </a:rPr>
              <a:t>. 2019/20). I risultati verranno elaborati dall’ANVUR ai fini della costruzione di indicatori relativi ai </a:t>
            </a:r>
            <a:r>
              <a:rPr lang="it-IT" dirty="0" err="1">
                <a:solidFill>
                  <a:schemeClr val="accent1">
                    <a:lumMod val="50000"/>
                  </a:schemeClr>
                </a:solidFill>
              </a:rPr>
              <a:t>CdS</a:t>
            </a:r>
            <a:r>
              <a:rPr lang="it-IT" dirty="0">
                <a:solidFill>
                  <a:schemeClr val="accent1">
                    <a:lumMod val="50000"/>
                  </a:schemeClr>
                </a:solidFill>
              </a:rPr>
              <a:t>.</a:t>
            </a:r>
          </a:p>
          <a:p>
            <a:endParaRPr lang="it-IT" dirty="0"/>
          </a:p>
        </p:txBody>
      </p:sp>
    </p:spTree>
    <p:extLst>
      <p:ext uri="{BB962C8B-B14F-4D97-AF65-F5344CB8AC3E}">
        <p14:creationId xmlns:p14="http://schemas.microsoft.com/office/powerpoint/2010/main" val="39575931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txBox="1">
            <a:spLocks/>
          </p:cNvSpPr>
          <p:nvPr/>
        </p:nvSpPr>
        <p:spPr>
          <a:xfrm>
            <a:off x="820532" y="601389"/>
            <a:ext cx="7369047" cy="671689"/>
          </a:xfrm>
          <a:prstGeom prst="rect">
            <a:avLst/>
          </a:prstGeom>
        </p:spPr>
        <p:txBody>
          <a:bodyPr vert="horz" lIns="81278" tIns="40639" rIns="81278" bIns="40639" rtlCol="0" anchor="b">
            <a:noAutofit/>
          </a:bodyPr>
          <a:lstStyle>
            <a:lvl1pPr algn="l" defTabSz="914377" rtl="0" eaLnBrk="1" latinLnBrk="0" hangingPunct="1">
              <a:lnSpc>
                <a:spcPct val="85000"/>
              </a:lnSpc>
              <a:spcBef>
                <a:spcPct val="0"/>
              </a:spcBef>
              <a:buNone/>
              <a:defRPr sz="4800" kern="1200" spc="-51" baseline="0">
                <a:solidFill>
                  <a:schemeClr val="tx1">
                    <a:lumMod val="75000"/>
                    <a:lumOff val="25000"/>
                  </a:schemeClr>
                </a:solidFill>
                <a:latin typeface="+mj-lt"/>
                <a:ea typeface="+mj-ea"/>
                <a:cs typeface="+mj-cs"/>
              </a:defRPr>
            </a:lvl1pPr>
          </a:lstStyle>
          <a:p>
            <a:pPr algn="ctr"/>
            <a:endParaRPr lang="en-US" sz="3200" b="1" dirty="0">
              <a:solidFill>
                <a:schemeClr val="accent1">
                  <a:lumMod val="50000"/>
                </a:schemeClr>
              </a:solidFill>
              <a:latin typeface="Albertus MT" panose="020E0602030304020304" pitchFamily="34" charset="0"/>
            </a:endParaRPr>
          </a:p>
        </p:txBody>
      </p:sp>
      <p:sp>
        <p:nvSpPr>
          <p:cNvPr id="5" name="Titolo 4"/>
          <p:cNvSpPr>
            <a:spLocks noGrp="1"/>
          </p:cNvSpPr>
          <p:nvPr>
            <p:ph type="title"/>
          </p:nvPr>
        </p:nvSpPr>
        <p:spPr/>
        <p:txBody>
          <a:bodyPr>
            <a:noAutofit/>
          </a:bodyPr>
          <a:lstStyle/>
          <a:p>
            <a:r>
              <a:rPr lang="it-IT" sz="3111" dirty="0">
                <a:solidFill>
                  <a:srgbClr val="0070C0"/>
                </a:solidFill>
                <a:latin typeface="+mn-lt"/>
              </a:rPr>
              <a:t>OPINIONI DEGLI STUDENTI</a:t>
            </a:r>
          </a:p>
        </p:txBody>
      </p:sp>
      <p:sp>
        <p:nvSpPr>
          <p:cNvPr id="6" name="Segnaposto contenuto 5"/>
          <p:cNvSpPr>
            <a:spLocks noGrp="1"/>
          </p:cNvSpPr>
          <p:nvPr>
            <p:ph idx="1"/>
          </p:nvPr>
        </p:nvSpPr>
        <p:spPr/>
        <p:txBody>
          <a:bodyPr>
            <a:normAutofit fontScale="77500" lnSpcReduction="20000"/>
          </a:bodyPr>
          <a:lstStyle/>
          <a:p>
            <a:pPr marL="581829" lvl="1" indent="-321737"/>
            <a:r>
              <a:rPr lang="it-IT" sz="2400" dirty="0"/>
              <a:t>Sono uno strumento fondamentale per rilevare forti debolezze nell’organizzazione del corso di studi e degli insegnamenti. </a:t>
            </a:r>
          </a:p>
          <a:p>
            <a:pPr marL="581829" lvl="1" indent="-321737"/>
            <a:r>
              <a:rPr lang="it-IT" sz="2400" dirty="0"/>
              <a:t>Strumento indispensabile per l’autovalutazione dei </a:t>
            </a:r>
            <a:r>
              <a:rPr lang="it-IT" sz="2400" dirty="0" err="1"/>
              <a:t>CdS</a:t>
            </a:r>
            <a:endParaRPr lang="it-IT" sz="2400" dirty="0"/>
          </a:p>
          <a:p>
            <a:pPr marL="581829" lvl="1" indent="-321737"/>
            <a:r>
              <a:rPr lang="it-IT" sz="2400" dirty="0"/>
              <a:t>Su obiettivi e contenuti dei programmi o qualità degli esami si richiede una riflessione accurata</a:t>
            </a:r>
          </a:p>
          <a:p>
            <a:pPr marL="581829" lvl="1" indent="-321737"/>
            <a:r>
              <a:rPr lang="it-IT" sz="2400" dirty="0"/>
              <a:t>Sono fortemente sensibili al contesto della formazione, quindi prese da sole </a:t>
            </a:r>
            <a:r>
              <a:rPr lang="it-IT" sz="2400" dirty="0">
                <a:solidFill>
                  <a:schemeClr val="accent5">
                    <a:lumMod val="75000"/>
                  </a:schemeClr>
                </a:solidFill>
              </a:rPr>
              <a:t>non rappresentano una misura lineare e affidabile della qualità della didattica</a:t>
            </a:r>
          </a:p>
          <a:p>
            <a:pPr marL="581829" lvl="1" indent="-321737"/>
            <a:r>
              <a:rPr lang="it-IT" sz="2400" dirty="0"/>
              <a:t>Non possono essere riferite alla competenza scientifica dei docenti</a:t>
            </a:r>
          </a:p>
          <a:p>
            <a:pPr marL="581829" lvl="1" indent="-321737"/>
            <a:r>
              <a:rPr lang="it-IT" sz="2400" dirty="0"/>
              <a:t>Possibili distorsioni in base a caratteristiche di: </a:t>
            </a:r>
          </a:p>
          <a:p>
            <a:pPr marL="744388" lvl="2" indent="-321737"/>
            <a:r>
              <a:rPr lang="it-IT" sz="2400" dirty="0"/>
              <a:t>docenti (effetto Dr. Fox, genere, reputazione, carisma, status, generosità nei voti)</a:t>
            </a:r>
          </a:p>
          <a:p>
            <a:pPr marL="744388" lvl="2" indent="-321737"/>
            <a:r>
              <a:rPr lang="it-IT" sz="2400" dirty="0"/>
              <a:t>rispondenti (età, frequenza, impegno e motivazione, voto atteso, percezione di utilità delle risposte)</a:t>
            </a:r>
          </a:p>
          <a:p>
            <a:pPr marL="744388" lvl="2" indent="-321737"/>
            <a:r>
              <a:rPr lang="it-IT" sz="2400" dirty="0"/>
              <a:t>insegnamenti (</a:t>
            </a:r>
            <a:r>
              <a:rPr lang="it-IT" sz="2400" dirty="0" err="1"/>
              <a:t>workload</a:t>
            </a:r>
            <a:r>
              <a:rPr lang="it-IT" sz="2400" dirty="0"/>
              <a:t>, disciplina, livello, affollamento della classe)</a:t>
            </a:r>
          </a:p>
          <a:p>
            <a:pPr marL="422651" lvl="2" indent="0">
              <a:buNone/>
            </a:pPr>
            <a:endParaRPr lang="it-IT" sz="2400" dirty="0"/>
          </a:p>
          <a:p>
            <a:pPr marL="581829" lvl="1" indent="-321737"/>
            <a:r>
              <a:rPr lang="it-IT" sz="2400" b="1" dirty="0">
                <a:solidFill>
                  <a:srgbClr val="FF0000"/>
                </a:solidFill>
              </a:rPr>
              <a:t>opinioni studenti ≠ valutazione docenti</a:t>
            </a:r>
          </a:p>
          <a:p>
            <a:pPr marL="581829" lvl="1" indent="-321737"/>
            <a:endParaRPr lang="it-IT" sz="1778" dirty="0"/>
          </a:p>
        </p:txBody>
      </p:sp>
      <p:sp>
        <p:nvSpPr>
          <p:cNvPr id="2" name="Segnaposto data 1"/>
          <p:cNvSpPr>
            <a:spLocks noGrp="1"/>
          </p:cNvSpPr>
          <p:nvPr>
            <p:ph type="dt" sz="half" idx="10"/>
          </p:nvPr>
        </p:nvSpPr>
        <p:spPr/>
        <p:txBody>
          <a:bodyPr/>
          <a:lstStyle/>
          <a:p>
            <a:fld id="{303CFB90-FC99-A94B-A87B-D806C3EE0EF3}" type="datetime1">
              <a:rPr lang="it-IT" smtClean="0"/>
              <a:t>25/09/18</a:t>
            </a:fld>
            <a:endParaRPr lang="en-US" dirty="0"/>
          </a:p>
        </p:txBody>
      </p:sp>
      <p:sp>
        <p:nvSpPr>
          <p:cNvPr id="4" name="Segnaposto numero diapositiva 3"/>
          <p:cNvSpPr>
            <a:spLocks noGrp="1"/>
          </p:cNvSpPr>
          <p:nvPr>
            <p:ph type="sldNum" sz="quarter" idx="12"/>
          </p:nvPr>
        </p:nvSpPr>
        <p:spPr/>
        <p:txBody>
          <a:bodyPr/>
          <a:lstStyle/>
          <a:p>
            <a:fld id="{F6FBB6BC-CEBC-4BCC-B7A4-CF570C00F712}" type="slidenum">
              <a:rPr lang="en-US" smtClean="0"/>
              <a:t>32</a:t>
            </a:fld>
            <a:endParaRPr lang="en-US"/>
          </a:p>
        </p:txBody>
      </p:sp>
    </p:spTree>
    <p:extLst>
      <p:ext uri="{BB962C8B-B14F-4D97-AF65-F5344CB8AC3E}">
        <p14:creationId xmlns:p14="http://schemas.microsoft.com/office/powerpoint/2010/main" val="34462649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chemeClr val="accent4">
                    <a:lumMod val="50000"/>
                  </a:schemeClr>
                </a:solidFill>
                <a:latin typeface="+mn-lt"/>
              </a:rPr>
              <a:t>Modalità di rilevazione</a:t>
            </a:r>
          </a:p>
        </p:txBody>
      </p:sp>
      <p:sp>
        <p:nvSpPr>
          <p:cNvPr id="4" name="Segnaposto contenuto 3"/>
          <p:cNvSpPr>
            <a:spLocks noGrp="1"/>
          </p:cNvSpPr>
          <p:nvPr>
            <p:ph idx="1"/>
          </p:nvPr>
        </p:nvSpPr>
        <p:spPr/>
        <p:txBody>
          <a:bodyPr>
            <a:normAutofit/>
          </a:bodyPr>
          <a:lstStyle/>
          <a:p>
            <a:r>
              <a:rPr lang="it-IT" sz="2133" dirty="0"/>
              <a:t>Per la rilevazione deve essere preferita la modalità </a:t>
            </a:r>
            <a:r>
              <a:rPr lang="it-IT" sz="2133" i="1" dirty="0"/>
              <a:t>on line, </a:t>
            </a:r>
            <a:r>
              <a:rPr lang="it-IT" sz="2133" dirty="0"/>
              <a:t>con possibilità di compilazione da supporto mobile (</a:t>
            </a:r>
            <a:r>
              <a:rPr lang="it-IT" sz="2133" i="1" dirty="0" err="1"/>
              <a:t>smartphone</a:t>
            </a:r>
            <a:r>
              <a:rPr lang="it-IT" sz="2133" i="1" dirty="0"/>
              <a:t>, </a:t>
            </a:r>
            <a:r>
              <a:rPr lang="it-IT" sz="2133" i="1" dirty="0" err="1"/>
              <a:t>tablet</a:t>
            </a:r>
            <a:r>
              <a:rPr lang="it-IT" sz="2133" dirty="0"/>
              <a:t>). </a:t>
            </a:r>
          </a:p>
          <a:p>
            <a:r>
              <a:rPr lang="it-IT" sz="2133" dirty="0"/>
              <a:t>Negli Atenei dove questo non fosse possibile, per gli studenti degli insegnamenti in modalità prevalentemente convenzionale (tipologie a e b), si potrà utilizzare la rilevazione cartacea, con successiva lettura ottica. </a:t>
            </a:r>
          </a:p>
          <a:p>
            <a:r>
              <a:rPr lang="it-IT" sz="2133" dirty="0"/>
              <a:t>I questionari per i laureandi devono essere somministrati prima della seduta di laurea. </a:t>
            </a:r>
          </a:p>
          <a:p>
            <a:r>
              <a:rPr lang="it-IT" sz="2133" dirty="0"/>
              <a:t>La rilevazione delle opinioni dei laureati sarà svolta attraverso i sistemi </a:t>
            </a:r>
            <a:r>
              <a:rPr lang="it-IT" sz="2133" dirty="0" err="1"/>
              <a:t>AlmaLaurea</a:t>
            </a:r>
            <a:r>
              <a:rPr lang="it-IT" sz="2133" dirty="0"/>
              <a:t> già in uso nella maggior parte degli Atenei. Gli Atenei non convenzionati con </a:t>
            </a:r>
            <a:r>
              <a:rPr lang="it-IT" sz="2133" dirty="0" err="1"/>
              <a:t>AlmaLaurea</a:t>
            </a:r>
            <a:r>
              <a:rPr lang="it-IT" sz="2133" dirty="0"/>
              <a:t> potranno organizzarsi autonomamente. </a:t>
            </a:r>
          </a:p>
          <a:p>
            <a:endParaRPr lang="it-IT" dirty="0"/>
          </a:p>
        </p:txBody>
      </p:sp>
      <p:sp>
        <p:nvSpPr>
          <p:cNvPr id="3" name="Segnaposto data 2"/>
          <p:cNvSpPr>
            <a:spLocks noGrp="1"/>
          </p:cNvSpPr>
          <p:nvPr>
            <p:ph type="dt" sz="half" idx="10"/>
          </p:nvPr>
        </p:nvSpPr>
        <p:spPr/>
        <p:txBody>
          <a:bodyPr/>
          <a:lstStyle/>
          <a:p>
            <a:fld id="{1211EBD7-60F3-574B-A2ED-8DCD0E02EB73}" type="datetime1">
              <a:rPr lang="it-IT" smtClean="0"/>
              <a:t>25/09/18</a:t>
            </a:fld>
            <a:endParaRPr lang="en-US"/>
          </a:p>
        </p:txBody>
      </p:sp>
      <p:sp>
        <p:nvSpPr>
          <p:cNvPr id="5" name="Segnaposto numero diapositiva 4"/>
          <p:cNvSpPr>
            <a:spLocks noGrp="1"/>
          </p:cNvSpPr>
          <p:nvPr>
            <p:ph type="sldNum" sz="quarter" idx="12"/>
          </p:nvPr>
        </p:nvSpPr>
        <p:spPr/>
        <p:txBody>
          <a:bodyPr/>
          <a:lstStyle/>
          <a:p>
            <a:fld id="{70601C87-8D3C-4DFA-BA2C-14A13F61102E}" type="slidenum">
              <a:rPr lang="it-IT" smtClean="0"/>
              <a:t>33</a:t>
            </a:fld>
            <a:endParaRPr lang="it-IT"/>
          </a:p>
        </p:txBody>
      </p:sp>
    </p:spTree>
    <p:extLst>
      <p:ext uri="{BB962C8B-B14F-4D97-AF65-F5344CB8AC3E}">
        <p14:creationId xmlns:p14="http://schemas.microsoft.com/office/powerpoint/2010/main" val="21904356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chemeClr val="accent6">
                    <a:lumMod val="50000"/>
                  </a:schemeClr>
                </a:solidFill>
                <a:latin typeface="+mn-lt"/>
              </a:rPr>
              <a:t>Tempistica</a:t>
            </a:r>
          </a:p>
        </p:txBody>
      </p:sp>
      <p:sp>
        <p:nvSpPr>
          <p:cNvPr id="4" name="Segnaposto contenuto 3"/>
          <p:cNvSpPr>
            <a:spLocks noGrp="1"/>
          </p:cNvSpPr>
          <p:nvPr>
            <p:ph idx="1"/>
          </p:nvPr>
        </p:nvSpPr>
        <p:spPr/>
        <p:txBody>
          <a:bodyPr>
            <a:normAutofit/>
          </a:bodyPr>
          <a:lstStyle/>
          <a:p>
            <a:r>
              <a:rPr lang="it-IT" sz="2133" dirty="0"/>
              <a:t>La somministrazione dei questionari agli studenti degli insegnamenti in modalità prevalentemente convenzionale deve avvenire preferibilmente fra i 2/3 e il termine della durata dell’insegnamento: a tale fine si dovrà prevedere almeno un momento del corso dedicato alla compilazione in aula. </a:t>
            </a:r>
          </a:p>
          <a:p>
            <a:r>
              <a:rPr lang="it-IT" sz="2133" dirty="0"/>
              <a:t>Successivamente, gli Atenei devono assicurare la possibilità di compilazione </a:t>
            </a:r>
            <a:r>
              <a:rPr lang="it-IT" sz="2133" i="1" dirty="0"/>
              <a:t>on line</a:t>
            </a:r>
            <a:r>
              <a:rPr lang="it-IT" sz="2133" dirty="0"/>
              <a:t>, tenendo comunque traccia della distanza temporale tra la fruizione dell’insegnamento e la compilazione del relativo questionario.</a:t>
            </a:r>
          </a:p>
          <a:p>
            <a:r>
              <a:rPr lang="it-IT" sz="2133" dirty="0"/>
              <a:t>Per gli insegnamenti di Corsi prevalentemente a distanza (tipologie c e d) il questionario dovrà essere somministrato al raggiungimento dei 2/3 delle attività su piattaforma.</a:t>
            </a:r>
          </a:p>
          <a:p>
            <a:endParaRPr lang="it-IT" dirty="0"/>
          </a:p>
        </p:txBody>
      </p:sp>
      <p:sp>
        <p:nvSpPr>
          <p:cNvPr id="3" name="Segnaposto data 2"/>
          <p:cNvSpPr>
            <a:spLocks noGrp="1"/>
          </p:cNvSpPr>
          <p:nvPr>
            <p:ph type="dt" sz="half" idx="10"/>
          </p:nvPr>
        </p:nvSpPr>
        <p:spPr/>
        <p:txBody>
          <a:bodyPr/>
          <a:lstStyle/>
          <a:p>
            <a:fld id="{18E90716-2647-9B42-8DE5-5657751A39B6}" type="datetime1">
              <a:rPr lang="it-IT" smtClean="0"/>
              <a:t>25/09/18</a:t>
            </a:fld>
            <a:endParaRPr lang="en-US"/>
          </a:p>
        </p:txBody>
      </p:sp>
      <p:sp>
        <p:nvSpPr>
          <p:cNvPr id="5" name="Segnaposto numero diapositiva 4"/>
          <p:cNvSpPr>
            <a:spLocks noGrp="1"/>
          </p:cNvSpPr>
          <p:nvPr>
            <p:ph type="sldNum" sz="quarter" idx="12"/>
          </p:nvPr>
        </p:nvSpPr>
        <p:spPr/>
        <p:txBody>
          <a:bodyPr/>
          <a:lstStyle/>
          <a:p>
            <a:fld id="{70601C87-8D3C-4DFA-BA2C-14A13F61102E}" type="slidenum">
              <a:rPr lang="it-IT" smtClean="0"/>
              <a:t>34</a:t>
            </a:fld>
            <a:endParaRPr lang="it-IT"/>
          </a:p>
        </p:txBody>
      </p:sp>
    </p:spTree>
    <p:extLst>
      <p:ext uri="{BB962C8B-B14F-4D97-AF65-F5344CB8AC3E}">
        <p14:creationId xmlns:p14="http://schemas.microsoft.com/office/powerpoint/2010/main" val="17763274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chemeClr val="accent6">
                    <a:lumMod val="50000"/>
                  </a:schemeClr>
                </a:solidFill>
                <a:latin typeface="+mn-lt"/>
              </a:rPr>
              <a:t>Uso dei questionari</a:t>
            </a:r>
          </a:p>
        </p:txBody>
      </p:sp>
      <p:sp>
        <p:nvSpPr>
          <p:cNvPr id="4" name="Segnaposto contenuto 3"/>
          <p:cNvSpPr>
            <a:spLocks noGrp="1"/>
          </p:cNvSpPr>
          <p:nvPr>
            <p:ph idx="1"/>
          </p:nvPr>
        </p:nvSpPr>
        <p:spPr/>
        <p:txBody>
          <a:bodyPr>
            <a:normAutofit fontScale="92500"/>
          </a:bodyPr>
          <a:lstStyle/>
          <a:p>
            <a:r>
              <a:rPr lang="it-IT" sz="2133" dirty="0"/>
              <a:t>I risultati analitici delle rilevazioni dei singoli insegnamenti (insieme con gli eventuali suggerimenti inseriti in campo libero) dovranno essere resi noti individualmente ai docenti che li hanno erogati, al Direttore del Dipartimento (o al responsabile della struttura didattica), al coordinatore del </a:t>
            </a:r>
            <a:r>
              <a:rPr lang="it-IT" sz="2133" dirty="0" err="1"/>
              <a:t>CdS</a:t>
            </a:r>
            <a:r>
              <a:rPr lang="it-IT" sz="2133" dirty="0"/>
              <a:t> e al </a:t>
            </a:r>
            <a:r>
              <a:rPr lang="it-IT" sz="2133" dirty="0" err="1"/>
              <a:t>NdV</a:t>
            </a:r>
            <a:r>
              <a:rPr lang="it-IT" sz="2133" dirty="0"/>
              <a:t> e ai membri della Commissione Paritetica Docenti Studenti. </a:t>
            </a:r>
          </a:p>
          <a:p>
            <a:r>
              <a:rPr lang="it-IT" sz="2133" dirty="0"/>
              <a:t>Il responsabile del </a:t>
            </a:r>
            <a:r>
              <a:rPr lang="it-IT" sz="2133" dirty="0" err="1"/>
              <a:t>CdS</a:t>
            </a:r>
            <a:r>
              <a:rPr lang="it-IT" sz="2133" dirty="0"/>
              <a:t>, in presenza di insegnamenti con valutazioni fortemente negative (rispetto alla media del </a:t>
            </a:r>
            <a:r>
              <a:rPr lang="it-IT" sz="2133" dirty="0" err="1"/>
              <a:t>CdS</a:t>
            </a:r>
            <a:r>
              <a:rPr lang="it-IT" sz="2133" dirty="0"/>
              <a:t> nel suo complesso), dovrà attivarsi, raccogliendo ulteriori elementi di analisi, per comprenderne le ragioni e suggerire, in collaborazione con gli studenti del </a:t>
            </a:r>
            <a:r>
              <a:rPr lang="it-IT" sz="2133" dirty="0" err="1"/>
              <a:t>CdS</a:t>
            </a:r>
            <a:r>
              <a:rPr lang="it-IT" sz="2133" dirty="0"/>
              <a:t>, in particolare con quelli eventualmente presenti nella CPDS, provvedimenti mirati a migliorare gli aspetti critici della fruizione del corso da parte degli studenti. </a:t>
            </a:r>
          </a:p>
          <a:p>
            <a:r>
              <a:rPr lang="it-IT" sz="2133" dirty="0"/>
              <a:t>Le attività migliorative proposte saranno riportate nei Rapporti di Riesame ciclico dei </a:t>
            </a:r>
            <a:r>
              <a:rPr lang="it-IT" sz="2133" dirty="0" err="1"/>
              <a:t>CdS</a:t>
            </a:r>
            <a:r>
              <a:rPr lang="it-IT" sz="2133" dirty="0"/>
              <a:t>. </a:t>
            </a:r>
          </a:p>
          <a:p>
            <a:endParaRPr lang="it-IT" dirty="0"/>
          </a:p>
        </p:txBody>
      </p:sp>
      <p:sp>
        <p:nvSpPr>
          <p:cNvPr id="3" name="Segnaposto data 2"/>
          <p:cNvSpPr>
            <a:spLocks noGrp="1"/>
          </p:cNvSpPr>
          <p:nvPr>
            <p:ph type="dt" sz="half" idx="10"/>
          </p:nvPr>
        </p:nvSpPr>
        <p:spPr/>
        <p:txBody>
          <a:bodyPr/>
          <a:lstStyle/>
          <a:p>
            <a:fld id="{F4AAE248-6F5B-8B41-99A3-08A3458EFC95}" type="datetime1">
              <a:rPr lang="it-IT" smtClean="0"/>
              <a:t>25/09/18</a:t>
            </a:fld>
            <a:endParaRPr lang="en-US"/>
          </a:p>
        </p:txBody>
      </p:sp>
      <p:sp>
        <p:nvSpPr>
          <p:cNvPr id="5" name="Segnaposto numero diapositiva 4"/>
          <p:cNvSpPr>
            <a:spLocks noGrp="1"/>
          </p:cNvSpPr>
          <p:nvPr>
            <p:ph type="sldNum" sz="quarter" idx="12"/>
          </p:nvPr>
        </p:nvSpPr>
        <p:spPr/>
        <p:txBody>
          <a:bodyPr/>
          <a:lstStyle/>
          <a:p>
            <a:fld id="{70601C87-8D3C-4DFA-BA2C-14A13F61102E}" type="slidenum">
              <a:rPr lang="it-IT" smtClean="0"/>
              <a:t>35</a:t>
            </a:fld>
            <a:endParaRPr lang="it-IT"/>
          </a:p>
        </p:txBody>
      </p:sp>
    </p:spTree>
    <p:extLst>
      <p:ext uri="{BB962C8B-B14F-4D97-AF65-F5344CB8AC3E}">
        <p14:creationId xmlns:p14="http://schemas.microsoft.com/office/powerpoint/2010/main" val="39182783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chemeClr val="accent3">
                    <a:lumMod val="50000"/>
                  </a:schemeClr>
                </a:solidFill>
                <a:latin typeface="+mn-lt"/>
              </a:rPr>
              <a:t>Pubblicazione dei risultati</a:t>
            </a:r>
          </a:p>
        </p:txBody>
      </p:sp>
      <p:sp>
        <p:nvSpPr>
          <p:cNvPr id="4" name="Segnaposto contenuto 3"/>
          <p:cNvSpPr>
            <a:spLocks noGrp="1"/>
          </p:cNvSpPr>
          <p:nvPr>
            <p:ph idx="1"/>
          </p:nvPr>
        </p:nvSpPr>
        <p:spPr/>
        <p:txBody>
          <a:bodyPr>
            <a:normAutofit/>
          </a:bodyPr>
          <a:lstStyle/>
          <a:p>
            <a:r>
              <a:rPr lang="it-IT" sz="2133" dirty="0"/>
              <a:t>Per ogni </a:t>
            </a:r>
            <a:r>
              <a:rPr lang="it-IT" sz="2133" dirty="0" err="1"/>
              <a:t>CdS</a:t>
            </a:r>
            <a:r>
              <a:rPr lang="it-IT" sz="2133" dirty="0"/>
              <a:t> dovranno essere resi pubblici almeno i risultati analitici (in cui siano stati eventualmente resi anonimi gli insegnamenti e i docenti responsabili), per le singole domande dei questionari degli studenti. </a:t>
            </a:r>
          </a:p>
          <a:p>
            <a:r>
              <a:rPr lang="it-IT" sz="2133" dirty="0"/>
              <a:t>È necessaria una liberatoria per la pubblicazione dei risultati degli insegnamenti in una forma da cui sia possibile risalire al nominativo del docente</a:t>
            </a:r>
          </a:p>
          <a:p>
            <a:r>
              <a:rPr lang="it-IT" sz="2133" dirty="0"/>
              <a:t>ANVUR, a seguito della raccolta centralizzata dei dati e a valle della sperimentazione, renderà disponibili per ogni </a:t>
            </a:r>
            <a:r>
              <a:rPr lang="it-IT" sz="2133" dirty="0" err="1"/>
              <a:t>CdS</a:t>
            </a:r>
            <a:r>
              <a:rPr lang="it-IT" sz="2133" dirty="0"/>
              <a:t> degli indicatori sintetici, corredati dai valori medi di riferimento come la media di Ateneo e quella dei </a:t>
            </a:r>
            <a:r>
              <a:rPr lang="it-IT" sz="2133" dirty="0" err="1"/>
              <a:t>CdS</a:t>
            </a:r>
            <a:r>
              <a:rPr lang="it-IT" sz="2133" dirty="0"/>
              <a:t> appartenenti alla stessa Classe di Laurea su territorio nazionale. </a:t>
            </a:r>
          </a:p>
          <a:p>
            <a:endParaRPr lang="it-IT" dirty="0"/>
          </a:p>
        </p:txBody>
      </p:sp>
      <p:sp>
        <p:nvSpPr>
          <p:cNvPr id="3" name="Segnaposto data 2"/>
          <p:cNvSpPr>
            <a:spLocks noGrp="1"/>
          </p:cNvSpPr>
          <p:nvPr>
            <p:ph type="dt" sz="half" idx="10"/>
          </p:nvPr>
        </p:nvSpPr>
        <p:spPr/>
        <p:txBody>
          <a:bodyPr/>
          <a:lstStyle/>
          <a:p>
            <a:fld id="{9B70ADAE-EE28-5740-B025-6B3824885994}" type="datetime1">
              <a:rPr lang="it-IT" smtClean="0"/>
              <a:t>25/09/18</a:t>
            </a:fld>
            <a:endParaRPr lang="en-US"/>
          </a:p>
        </p:txBody>
      </p:sp>
      <p:sp>
        <p:nvSpPr>
          <p:cNvPr id="5" name="Segnaposto numero diapositiva 4"/>
          <p:cNvSpPr>
            <a:spLocks noGrp="1"/>
          </p:cNvSpPr>
          <p:nvPr>
            <p:ph type="sldNum" sz="quarter" idx="12"/>
          </p:nvPr>
        </p:nvSpPr>
        <p:spPr/>
        <p:txBody>
          <a:bodyPr/>
          <a:lstStyle/>
          <a:p>
            <a:fld id="{70601C87-8D3C-4DFA-BA2C-14A13F61102E}" type="slidenum">
              <a:rPr lang="it-IT" smtClean="0"/>
              <a:t>36</a:t>
            </a:fld>
            <a:endParaRPr lang="it-IT"/>
          </a:p>
        </p:txBody>
      </p:sp>
    </p:spTree>
    <p:extLst>
      <p:ext uri="{BB962C8B-B14F-4D97-AF65-F5344CB8AC3E}">
        <p14:creationId xmlns:p14="http://schemas.microsoft.com/office/powerpoint/2010/main" val="11092974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p:cNvSpPr txBox="1"/>
          <p:nvPr/>
        </p:nvSpPr>
        <p:spPr>
          <a:xfrm>
            <a:off x="683568" y="3424932"/>
            <a:ext cx="7128792" cy="646331"/>
          </a:xfrm>
          <a:prstGeom prst="rect">
            <a:avLst/>
          </a:prstGeom>
          <a:noFill/>
        </p:spPr>
        <p:txBody>
          <a:bodyPr wrap="square" rtlCol="0">
            <a:spAutoFit/>
          </a:bodyPr>
          <a:lstStyle/>
          <a:p>
            <a:pPr algn="r"/>
            <a:r>
              <a:rPr lang="it-IT" sz="3600" b="1" dirty="0">
                <a:solidFill>
                  <a:schemeClr val="tx2">
                    <a:lumMod val="50000"/>
                  </a:schemeClr>
                </a:solidFill>
              </a:rPr>
              <a:t>Grazie dell’attenzione</a:t>
            </a:r>
          </a:p>
        </p:txBody>
      </p:sp>
      <p:pic>
        <p:nvPicPr>
          <p:cNvPr id="8" name="Immagine 9" descr="anvur.jpg"/>
          <p:cNvPicPr>
            <a:picLocks noChangeAspect="1"/>
          </p:cNvPicPr>
          <p:nvPr/>
        </p:nvPicPr>
        <p:blipFill>
          <a:blip r:embed="rId2" cstate="print"/>
          <a:srcRect/>
          <a:stretch>
            <a:fillRect/>
          </a:stretch>
        </p:blipFill>
        <p:spPr bwMode="auto">
          <a:xfrm>
            <a:off x="395536" y="188640"/>
            <a:ext cx="7920880" cy="1656184"/>
          </a:xfrm>
          <a:prstGeom prst="rect">
            <a:avLst/>
          </a:prstGeom>
          <a:noFill/>
          <a:ln w="9525">
            <a:noFill/>
            <a:miter lim="800000"/>
            <a:headEnd/>
            <a:tailEnd/>
          </a:ln>
        </p:spPr>
      </p:pic>
      <p:pic>
        <p:nvPicPr>
          <p:cNvPr id="6" name="Immagine 9" descr="anvur.jpg"/>
          <p:cNvPicPr>
            <a:picLocks noChangeAspect="1"/>
          </p:cNvPicPr>
          <p:nvPr/>
        </p:nvPicPr>
        <p:blipFill>
          <a:blip r:embed="rId2" cstate="print"/>
          <a:srcRect/>
          <a:stretch>
            <a:fillRect/>
          </a:stretch>
        </p:blipFill>
        <p:spPr bwMode="auto">
          <a:xfrm>
            <a:off x="395536" y="188643"/>
            <a:ext cx="7920880" cy="1662559"/>
          </a:xfrm>
          <a:prstGeom prst="rect">
            <a:avLst/>
          </a:prstGeom>
          <a:noFill/>
          <a:ln w="9525">
            <a:noFill/>
            <a:miter lim="800000"/>
            <a:headEnd/>
            <a:tailEnd/>
          </a:ln>
        </p:spPr>
      </p:pic>
      <p:sp>
        <p:nvSpPr>
          <p:cNvPr id="2" name="Segnaposto numero diapositiva 1"/>
          <p:cNvSpPr>
            <a:spLocks noGrp="1"/>
          </p:cNvSpPr>
          <p:nvPr>
            <p:ph type="sldNum" sz="quarter" idx="12"/>
          </p:nvPr>
        </p:nvSpPr>
        <p:spPr/>
        <p:txBody>
          <a:bodyPr/>
          <a:lstStyle/>
          <a:p>
            <a:fld id="{70601C87-8D3C-4DFA-BA2C-14A13F61102E}" type="slidenum">
              <a:rPr lang="it-IT" smtClean="0"/>
              <a:t>37</a:t>
            </a:fld>
            <a:endParaRPr lang="it-IT" dirty="0"/>
          </a:p>
        </p:txBody>
      </p:sp>
      <p:sp>
        <p:nvSpPr>
          <p:cNvPr id="7"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36107245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a:spLocks noGrp="1"/>
          </p:cNvSpPr>
          <p:nvPr>
            <p:ph type="subTitle" idx="1"/>
          </p:nvPr>
        </p:nvSpPr>
        <p:spPr>
          <a:xfrm>
            <a:off x="829816" y="417984"/>
            <a:ext cx="6838528" cy="1066800"/>
          </a:xfrm>
        </p:spPr>
        <p:txBody>
          <a:bodyPr>
            <a:normAutofit/>
          </a:bodyPr>
          <a:lstStyle/>
          <a:p>
            <a:pPr algn="ctr"/>
            <a:r>
              <a:rPr lang="it-IT" sz="4000" b="1" dirty="0">
                <a:solidFill>
                  <a:schemeClr val="tx2">
                    <a:lumMod val="50000"/>
                  </a:schemeClr>
                </a:solidFill>
              </a:rPr>
              <a:t>Sommario</a:t>
            </a:r>
            <a:endParaRPr lang="it-IT" b="1" dirty="0">
              <a:solidFill>
                <a:schemeClr val="tx2">
                  <a:lumMod val="50000"/>
                </a:schemeClr>
              </a:solidFill>
            </a:endParaRPr>
          </a:p>
        </p:txBody>
      </p:sp>
      <p:sp>
        <p:nvSpPr>
          <p:cNvPr id="10" name="CasellaDiTesto 9"/>
          <p:cNvSpPr txBox="1"/>
          <p:nvPr/>
        </p:nvSpPr>
        <p:spPr>
          <a:xfrm>
            <a:off x="611560" y="1628800"/>
            <a:ext cx="7344816" cy="3869649"/>
          </a:xfrm>
          <a:prstGeom prst="rect">
            <a:avLst/>
          </a:prstGeom>
          <a:noFill/>
        </p:spPr>
        <p:txBody>
          <a:bodyPr wrap="square" rtlCol="0">
            <a:spAutoFit/>
          </a:bodyPr>
          <a:lstStyle/>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Inquadramento dell’Assicurazione di Qualità nel sistema universitario italiano</a:t>
            </a:r>
          </a:p>
          <a:p>
            <a:pPr marL="457200" indent="-457200">
              <a:lnSpc>
                <a:spcPct val="120000"/>
              </a:lnSpc>
              <a:spcAft>
                <a:spcPts val="300"/>
              </a:spcAft>
              <a:buFont typeface="Wingdings" charset="2"/>
              <a:buChar char="§"/>
            </a:pPr>
            <a:r>
              <a:rPr lang="it-IT" sz="2800" dirty="0">
                <a:solidFill>
                  <a:schemeClr val="accent6">
                    <a:lumMod val="75000"/>
                  </a:schemeClr>
                </a:solidFill>
              </a:rPr>
              <a:t>Accreditamento e Autovalutazione</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Criticità del sistema AVA</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Requisiti e Indicatori ANVUR</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Gli attori dell’AQ</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Il ruolo degli studenti</a:t>
            </a:r>
          </a:p>
        </p:txBody>
      </p:sp>
      <p:sp>
        <p:nvSpPr>
          <p:cNvPr id="2" name="Segnaposto numero diapositiva 1"/>
          <p:cNvSpPr>
            <a:spLocks noGrp="1"/>
          </p:cNvSpPr>
          <p:nvPr>
            <p:ph type="sldNum" sz="quarter" idx="12"/>
          </p:nvPr>
        </p:nvSpPr>
        <p:spPr/>
        <p:txBody>
          <a:bodyPr/>
          <a:lstStyle/>
          <a:p>
            <a:fld id="{70601C87-8D3C-4DFA-BA2C-14A13F61102E}" type="slidenum">
              <a:rPr lang="it-IT" smtClean="0"/>
              <a:t>4</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318874908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188640"/>
            <a:ext cx="7620000" cy="1143000"/>
          </a:xfrm>
        </p:spPr>
        <p:txBody>
          <a:bodyPr/>
          <a:lstStyle/>
          <a:p>
            <a:pPr algn="ctr"/>
            <a:r>
              <a:rPr lang="it-IT" sz="4800" dirty="0">
                <a:solidFill>
                  <a:schemeClr val="accent6">
                    <a:lumMod val="75000"/>
                  </a:schemeClr>
                </a:solidFill>
                <a:latin typeface="+mn-lt"/>
              </a:rPr>
              <a:t>Accreditamento 1</a:t>
            </a:r>
            <a:endParaRPr lang="it-IT" dirty="0">
              <a:latin typeface="+mn-lt"/>
            </a:endParaRPr>
          </a:p>
        </p:txBody>
      </p:sp>
      <p:sp>
        <p:nvSpPr>
          <p:cNvPr id="3" name="Segnaposto contenuto 2"/>
          <p:cNvSpPr>
            <a:spLocks noGrp="1"/>
          </p:cNvSpPr>
          <p:nvPr>
            <p:ph idx="1"/>
          </p:nvPr>
        </p:nvSpPr>
        <p:spPr>
          <a:xfrm>
            <a:off x="323528" y="1580728"/>
            <a:ext cx="7571184" cy="4800600"/>
          </a:xfrm>
        </p:spPr>
        <p:txBody>
          <a:bodyPr>
            <a:normAutofit fontScale="92500" lnSpcReduction="20000"/>
          </a:bodyPr>
          <a:lstStyle/>
          <a:p>
            <a:r>
              <a:rPr lang="it-IT" sz="2400" dirty="0">
                <a:solidFill>
                  <a:srgbClr val="000000"/>
                </a:solidFill>
              </a:rPr>
              <a:t>L’Accreditamento è il procedimento con cui una “parte terza” riconosce ufficialmente che un’organizzazione possiede la competenza e i mezzi per svolgere i propri compiti. </a:t>
            </a:r>
          </a:p>
          <a:p>
            <a:endParaRPr lang="it-IT" sz="2400" dirty="0">
              <a:solidFill>
                <a:srgbClr val="000000"/>
              </a:solidFill>
            </a:endParaRPr>
          </a:p>
          <a:p>
            <a:r>
              <a:rPr lang="it-IT" sz="2400" dirty="0">
                <a:solidFill>
                  <a:srgbClr val="000000"/>
                </a:solidFill>
              </a:rPr>
              <a:t>I tre obiettivi principali del sistema di AVA della formazione universitaria sono i seguenti:</a:t>
            </a:r>
          </a:p>
          <a:p>
            <a:endParaRPr lang="it-IT" sz="1400" dirty="0">
              <a:solidFill>
                <a:srgbClr val="000000"/>
              </a:solidFill>
            </a:endParaRPr>
          </a:p>
          <a:p>
            <a:pPr lvl="1"/>
            <a:r>
              <a:rPr lang="it-IT" dirty="0">
                <a:solidFill>
                  <a:srgbClr val="000000"/>
                </a:solidFill>
              </a:rPr>
              <a:t>l’assicurazione da parte di MIUR e di ANVUR di tutti le parti interessate che le istituzioni di formazione superiore del paese soddisfano uniformemente un buon livello di qualità</a:t>
            </a:r>
          </a:p>
          <a:p>
            <a:pPr lvl="1"/>
            <a:endParaRPr lang="it-IT" sz="1400" dirty="0">
              <a:solidFill>
                <a:srgbClr val="000000"/>
              </a:solidFill>
            </a:endParaRPr>
          </a:p>
          <a:p>
            <a:pPr lvl="1"/>
            <a:r>
              <a:rPr lang="it-IT" dirty="0">
                <a:solidFill>
                  <a:srgbClr val="000000"/>
                </a:solidFill>
              </a:rPr>
              <a:t>l’esercizio da parte degli Atenei di un’autonomia responsabile ed affidabile nell’uso delle risorse pubbliche e nei comportamenti collettivi e individuali relativi alle attività di formazione e ricerca</a:t>
            </a:r>
          </a:p>
          <a:p>
            <a:pPr lvl="1"/>
            <a:endParaRPr lang="it-IT" sz="1400" dirty="0">
              <a:solidFill>
                <a:srgbClr val="000000"/>
              </a:solidFill>
            </a:endParaRPr>
          </a:p>
          <a:p>
            <a:pPr lvl="1"/>
            <a:r>
              <a:rPr lang="it-IT" dirty="0">
                <a:solidFill>
                  <a:srgbClr val="000000"/>
                </a:solidFill>
              </a:rPr>
              <a:t>il miglioramento continuo della qualità delle attività formative e di ricerca.</a:t>
            </a:r>
          </a:p>
          <a:p>
            <a:pPr lvl="1"/>
            <a:endParaRPr lang="it-IT" sz="1800" dirty="0">
              <a:solidFill>
                <a:srgbClr val="000000"/>
              </a:solidFill>
            </a:endParaRPr>
          </a:p>
          <a:p>
            <a:endParaRPr lang="it-IT" dirty="0">
              <a:solidFill>
                <a:srgbClr val="000000"/>
              </a:solidFill>
            </a:endParaRPr>
          </a:p>
        </p:txBody>
      </p:sp>
      <p:sp>
        <p:nvSpPr>
          <p:cNvPr id="5" name="Segnaposto numero diapositiva 4"/>
          <p:cNvSpPr>
            <a:spLocks noGrp="1"/>
          </p:cNvSpPr>
          <p:nvPr>
            <p:ph type="sldNum" sz="quarter" idx="12"/>
          </p:nvPr>
        </p:nvSpPr>
        <p:spPr/>
        <p:txBody>
          <a:bodyPr/>
          <a:lstStyle/>
          <a:p>
            <a:fld id="{70601C87-8D3C-4DFA-BA2C-14A13F61102E}" type="slidenum">
              <a:rPr lang="it-IT" smtClean="0"/>
              <a:t>5</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237342338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3752"/>
            <a:ext cx="7620000" cy="1143000"/>
          </a:xfrm>
        </p:spPr>
        <p:txBody>
          <a:bodyPr/>
          <a:lstStyle/>
          <a:p>
            <a:pPr algn="ctr"/>
            <a:r>
              <a:rPr lang="it-IT" sz="4400" dirty="0">
                <a:solidFill>
                  <a:schemeClr val="accent6">
                    <a:lumMod val="75000"/>
                  </a:schemeClr>
                </a:solidFill>
                <a:latin typeface="+mn-lt"/>
              </a:rPr>
              <a:t>Accreditamento 2</a:t>
            </a:r>
            <a:endParaRPr lang="it-IT" dirty="0">
              <a:latin typeface="+mn-lt"/>
              <a:cs typeface="Calibri"/>
            </a:endParaRPr>
          </a:p>
        </p:txBody>
      </p:sp>
      <p:sp>
        <p:nvSpPr>
          <p:cNvPr id="3" name="Segnaposto contenuto 2"/>
          <p:cNvSpPr>
            <a:spLocks noGrp="1"/>
          </p:cNvSpPr>
          <p:nvPr>
            <p:ph idx="1"/>
          </p:nvPr>
        </p:nvSpPr>
        <p:spPr>
          <a:xfrm>
            <a:off x="395536" y="1249288"/>
            <a:ext cx="7620000" cy="5132040"/>
          </a:xfrm>
        </p:spPr>
        <p:txBody>
          <a:bodyPr>
            <a:noAutofit/>
          </a:bodyPr>
          <a:lstStyle/>
          <a:p>
            <a:r>
              <a:rPr lang="it-IT" sz="1800" dirty="0">
                <a:solidFill>
                  <a:srgbClr val="000000"/>
                </a:solidFill>
              </a:rPr>
              <a:t>Gli Atenei e le loro sedi distaccate sono sottoposte ad accreditamento, iniziale e periodico, normato dal </a:t>
            </a:r>
            <a:r>
              <a:rPr lang="it-IT" sz="1800" dirty="0" err="1">
                <a:solidFill>
                  <a:srgbClr val="000000"/>
                </a:solidFill>
              </a:rPr>
              <a:t>Dlgs</a:t>
            </a:r>
            <a:r>
              <a:rPr lang="it-IT" sz="1800" dirty="0">
                <a:solidFill>
                  <a:srgbClr val="000000"/>
                </a:solidFill>
              </a:rPr>
              <a:t> 19/2012, che si svolge in conformità ai criteri e agli adempimenti definiti dall'ANVUR.</a:t>
            </a:r>
          </a:p>
          <a:p>
            <a:endParaRPr lang="it-IT" sz="1200" dirty="0">
              <a:solidFill>
                <a:srgbClr val="000000"/>
              </a:solidFill>
            </a:endParaRPr>
          </a:p>
          <a:p>
            <a:r>
              <a:rPr lang="it-IT" sz="1800" dirty="0">
                <a:solidFill>
                  <a:srgbClr val="000000"/>
                </a:solidFill>
              </a:rPr>
              <a:t>L’Agenzia  definisce gli indicatori per l'accreditamento iniziale e periodico delle sedi e dei corsi di studio universitari e li comunica al Ministero che li emette per decreto (DM 987 2016).</a:t>
            </a:r>
          </a:p>
          <a:p>
            <a:endParaRPr lang="it-IT" sz="1200" dirty="0">
              <a:solidFill>
                <a:srgbClr val="000000"/>
              </a:solidFill>
            </a:endParaRPr>
          </a:p>
          <a:p>
            <a:r>
              <a:rPr lang="it-IT" sz="1800" dirty="0">
                <a:solidFill>
                  <a:srgbClr val="000000"/>
                </a:solidFill>
              </a:rPr>
              <a:t>Gli indicatori, elaborati in coerenza con gli standard e le linee guida stabilite dall'Associazione europea per l'assicurazione della qualità del sistema universitario (</a:t>
            </a:r>
            <a:r>
              <a:rPr lang="it-IT" sz="1800" i="1" dirty="0" err="1">
                <a:solidFill>
                  <a:srgbClr val="000000"/>
                </a:solidFill>
              </a:rPr>
              <a:t>Standards</a:t>
            </a:r>
            <a:r>
              <a:rPr lang="it-IT" sz="1800" i="1" dirty="0">
                <a:solidFill>
                  <a:srgbClr val="000000"/>
                </a:solidFill>
              </a:rPr>
              <a:t> and </a:t>
            </a:r>
            <a:r>
              <a:rPr lang="it-IT" sz="1800" i="1" dirty="0" err="1">
                <a:solidFill>
                  <a:srgbClr val="000000"/>
                </a:solidFill>
              </a:rPr>
              <a:t>Guidelines</a:t>
            </a:r>
            <a:r>
              <a:rPr lang="it-IT" sz="1800" i="1" dirty="0">
                <a:solidFill>
                  <a:srgbClr val="000000"/>
                </a:solidFill>
              </a:rPr>
              <a:t> for </a:t>
            </a:r>
            <a:r>
              <a:rPr lang="it-IT" sz="1800" i="1" dirty="0" err="1">
                <a:solidFill>
                  <a:srgbClr val="000000"/>
                </a:solidFill>
              </a:rPr>
              <a:t>Quality</a:t>
            </a:r>
            <a:r>
              <a:rPr lang="it-IT" sz="1800" i="1" dirty="0">
                <a:solidFill>
                  <a:srgbClr val="000000"/>
                </a:solidFill>
              </a:rPr>
              <a:t> Assurance in the </a:t>
            </a:r>
            <a:r>
              <a:rPr lang="it-IT" sz="1800" i="1" dirty="0" err="1">
                <a:solidFill>
                  <a:srgbClr val="000000"/>
                </a:solidFill>
              </a:rPr>
              <a:t>European</a:t>
            </a:r>
            <a:r>
              <a:rPr lang="it-IT" sz="1800" i="1" dirty="0">
                <a:solidFill>
                  <a:srgbClr val="000000"/>
                </a:solidFill>
              </a:rPr>
              <a:t> </a:t>
            </a:r>
            <a:r>
              <a:rPr lang="it-IT" sz="1800" i="1" dirty="0" err="1">
                <a:solidFill>
                  <a:srgbClr val="000000"/>
                </a:solidFill>
              </a:rPr>
              <a:t>Association</a:t>
            </a:r>
            <a:r>
              <a:rPr lang="it-IT" sz="1800" i="1" dirty="0">
                <a:solidFill>
                  <a:srgbClr val="000000"/>
                </a:solidFill>
              </a:rPr>
              <a:t> for </a:t>
            </a:r>
            <a:r>
              <a:rPr lang="it-IT" sz="1800" i="1" dirty="0" err="1">
                <a:solidFill>
                  <a:srgbClr val="000000"/>
                </a:solidFill>
              </a:rPr>
              <a:t>Quality</a:t>
            </a:r>
            <a:r>
              <a:rPr lang="it-IT" sz="1800" i="1" dirty="0">
                <a:solidFill>
                  <a:srgbClr val="000000"/>
                </a:solidFill>
              </a:rPr>
              <a:t> Assurance in </a:t>
            </a:r>
            <a:r>
              <a:rPr lang="it-IT" sz="1800" i="1" dirty="0" err="1">
                <a:solidFill>
                  <a:srgbClr val="000000"/>
                </a:solidFill>
              </a:rPr>
              <a:t>Higher</a:t>
            </a:r>
            <a:r>
              <a:rPr lang="it-IT" sz="1800" i="1" dirty="0">
                <a:solidFill>
                  <a:srgbClr val="000000"/>
                </a:solidFill>
              </a:rPr>
              <a:t> </a:t>
            </a:r>
            <a:r>
              <a:rPr lang="it-IT" sz="1800" i="1" dirty="0" err="1">
                <a:solidFill>
                  <a:srgbClr val="000000"/>
                </a:solidFill>
              </a:rPr>
              <a:t>Education</a:t>
            </a:r>
            <a:r>
              <a:rPr lang="it-IT" sz="1800" i="1" dirty="0">
                <a:solidFill>
                  <a:srgbClr val="000000"/>
                </a:solidFill>
              </a:rPr>
              <a:t> - EHEA</a:t>
            </a:r>
            <a:r>
              <a:rPr lang="it-IT" sz="1800" dirty="0">
                <a:solidFill>
                  <a:srgbClr val="000000"/>
                </a:solidFill>
              </a:rPr>
              <a:t>), tengono conto degli obiettivi qualitativi  e delle linee generali di indirizzo della programmazione triennale delle università.</a:t>
            </a:r>
          </a:p>
          <a:p>
            <a:endParaRPr lang="it-IT" sz="1200" dirty="0">
              <a:solidFill>
                <a:srgbClr val="000000"/>
              </a:solidFill>
            </a:endParaRPr>
          </a:p>
          <a:p>
            <a:r>
              <a:rPr lang="it-IT" sz="1800" dirty="0">
                <a:solidFill>
                  <a:srgbClr val="000000"/>
                </a:solidFill>
              </a:rPr>
              <a:t>Il Ministro, con proprio decreto, su conforme parere dell'ANVUR, concede o nega l'accreditamento degli Atenei e dei </a:t>
            </a:r>
            <a:r>
              <a:rPr lang="it-IT" sz="1800" dirty="0" err="1">
                <a:solidFill>
                  <a:srgbClr val="000000"/>
                </a:solidFill>
              </a:rPr>
              <a:t>CdS</a:t>
            </a:r>
            <a:r>
              <a:rPr lang="it-IT" sz="1800" dirty="0">
                <a:solidFill>
                  <a:srgbClr val="000000"/>
                </a:solidFill>
              </a:rPr>
              <a:t>.</a:t>
            </a:r>
          </a:p>
        </p:txBody>
      </p:sp>
      <p:sp>
        <p:nvSpPr>
          <p:cNvPr id="5" name="Segnaposto numero diapositiva 4"/>
          <p:cNvSpPr>
            <a:spLocks noGrp="1"/>
          </p:cNvSpPr>
          <p:nvPr>
            <p:ph type="sldNum" sz="quarter" idx="12"/>
          </p:nvPr>
        </p:nvSpPr>
        <p:spPr/>
        <p:txBody>
          <a:bodyPr/>
          <a:lstStyle/>
          <a:p>
            <a:fld id="{70601C87-8D3C-4DFA-BA2C-14A13F61102E}" type="slidenum">
              <a:rPr lang="it-IT" smtClean="0"/>
              <a:t>6</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197256249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188640"/>
            <a:ext cx="7620000" cy="1143000"/>
          </a:xfrm>
        </p:spPr>
        <p:txBody>
          <a:bodyPr/>
          <a:lstStyle/>
          <a:p>
            <a:pPr algn="ctr"/>
            <a:r>
              <a:rPr lang="it-IT" sz="4400" dirty="0">
                <a:solidFill>
                  <a:schemeClr val="accent6">
                    <a:lumMod val="75000"/>
                  </a:schemeClr>
                </a:solidFill>
                <a:latin typeface="+mn-lt"/>
              </a:rPr>
              <a:t>Le linee guida europee ESG 2015</a:t>
            </a:r>
            <a:endParaRPr lang="it-IT" sz="4400" dirty="0">
              <a:latin typeface="+mn-lt"/>
            </a:endParaRPr>
          </a:p>
        </p:txBody>
      </p:sp>
      <p:sp>
        <p:nvSpPr>
          <p:cNvPr id="3" name="Segnaposto contenuto 2"/>
          <p:cNvSpPr>
            <a:spLocks noGrp="1"/>
          </p:cNvSpPr>
          <p:nvPr>
            <p:ph idx="1"/>
          </p:nvPr>
        </p:nvSpPr>
        <p:spPr>
          <a:xfrm>
            <a:off x="323528" y="1052736"/>
            <a:ext cx="7571184" cy="5544616"/>
          </a:xfrm>
        </p:spPr>
        <p:txBody>
          <a:bodyPr>
            <a:noAutofit/>
          </a:bodyPr>
          <a:lstStyle/>
          <a:p>
            <a:r>
              <a:rPr lang="it-IT" sz="1800" i="1" dirty="0"/>
              <a:t>“L’istruzione superiore si propone di conseguire </a:t>
            </a:r>
            <a:r>
              <a:rPr lang="it-IT" sz="1800" i="1" dirty="0">
                <a:solidFill>
                  <a:srgbClr val="7030A0"/>
                </a:solidFill>
              </a:rPr>
              <a:t>molteplici obiettivi</a:t>
            </a:r>
            <a:r>
              <a:rPr lang="it-IT" sz="1800" i="1" dirty="0"/>
              <a:t>: preparare gli studenti ad una cittadinanza attiva ed alla loro futura carriera (ad es., contribuendo alla loro </a:t>
            </a:r>
            <a:r>
              <a:rPr lang="it-IT" sz="1800" i="1" dirty="0" err="1"/>
              <a:t>occupabilità</a:t>
            </a:r>
            <a:r>
              <a:rPr lang="it-IT" sz="1800" i="1" dirty="0"/>
              <a:t>); sostenere il loro sviluppo personale; creare una vasta base di conoscenze avanzate; stimolare la ricerca e l’innovazione” </a:t>
            </a:r>
          </a:p>
          <a:p>
            <a:endParaRPr lang="it-IT" sz="1800" dirty="0"/>
          </a:p>
          <a:p>
            <a:r>
              <a:rPr lang="it-IT" sz="1800" i="1" dirty="0"/>
              <a:t>“Il concetto di </a:t>
            </a:r>
            <a:r>
              <a:rPr lang="it-IT" sz="1800" i="1" dirty="0">
                <a:solidFill>
                  <a:srgbClr val="FFC000"/>
                </a:solidFill>
              </a:rPr>
              <a:t>qualità</a:t>
            </a:r>
            <a:r>
              <a:rPr lang="it-IT" sz="1800" i="1" dirty="0">
                <a:solidFill>
                  <a:schemeClr val="accent5">
                    <a:lumMod val="50000"/>
                  </a:schemeClr>
                </a:solidFill>
              </a:rPr>
              <a:t> </a:t>
            </a:r>
            <a:r>
              <a:rPr lang="it-IT" sz="1800" i="1" dirty="0"/>
              <a:t>non è facilmente definibile, ma è sostanzialmente il prodotto dell</a:t>
            </a:r>
            <a:r>
              <a:rPr lang="it-IT" sz="1800" i="1" dirty="0">
                <a:solidFill>
                  <a:srgbClr val="7030A0"/>
                </a:solidFill>
              </a:rPr>
              <a:t>'</a:t>
            </a:r>
            <a:r>
              <a:rPr lang="it-IT" sz="1800" i="1" dirty="0">
                <a:solidFill>
                  <a:srgbClr val="0070C0"/>
                </a:solidFill>
              </a:rPr>
              <a:t>interazione</a:t>
            </a:r>
            <a:r>
              <a:rPr lang="it-IT" sz="1800" i="1" dirty="0"/>
              <a:t> tra i docenti, gli studenti ed il contesto di apprendimento dell’Istituzione. In pratica, </a:t>
            </a:r>
            <a:r>
              <a:rPr lang="it-IT" sz="1800" i="1" dirty="0">
                <a:solidFill>
                  <a:srgbClr val="FFC000"/>
                </a:solidFill>
              </a:rPr>
              <a:t>l'assicurazione della qualità </a:t>
            </a:r>
            <a:r>
              <a:rPr lang="it-IT" sz="1800" i="1" dirty="0"/>
              <a:t>garantisce un contesto di apprendimento”</a:t>
            </a:r>
            <a:r>
              <a:rPr lang="it-IT" sz="1800" i="1" dirty="0">
                <a:solidFill>
                  <a:schemeClr val="accent4">
                    <a:lumMod val="50000"/>
                  </a:schemeClr>
                </a:solidFill>
              </a:rPr>
              <a:t> nel quale il contenuto dei corsi di studio, le opportunità di apprendimento e le strutture didattiche siano adatte allo scopo</a:t>
            </a:r>
            <a:endParaRPr lang="it-IT" sz="1800" i="1" dirty="0"/>
          </a:p>
          <a:p>
            <a:endParaRPr lang="it-IT" sz="1800" dirty="0"/>
          </a:p>
          <a:p>
            <a:r>
              <a:rPr lang="it-IT" sz="1800" i="1" dirty="0"/>
              <a:t> “I vari portatori di interesse, avendo diverse priorità, possono guardare alla qualità dell’istruzione superiore con occhi diversi.  Il termine </a:t>
            </a:r>
            <a:r>
              <a:rPr lang="it-IT" sz="1800" i="1" dirty="0">
                <a:solidFill>
                  <a:srgbClr val="FF0000"/>
                </a:solidFill>
              </a:rPr>
              <a:t>parte interessata o portatore di interesse (stakeholder)</a:t>
            </a:r>
            <a:r>
              <a:rPr lang="it-IT" sz="1800" i="1" dirty="0"/>
              <a:t> si riferisce a tutti gli attori operanti all'interno di una Istituzione, studenti e docenti innanzitutto, oltre che gli interlocutori esterni, quali i datori di lavoro ed i partner esterni di una Istituzione” rappresentanti del mondo della ricerca della cultura e dei servizi</a:t>
            </a:r>
            <a:endParaRPr lang="it-IT" sz="1800" dirty="0">
              <a:solidFill>
                <a:srgbClr val="000000"/>
              </a:solidFill>
            </a:endParaRPr>
          </a:p>
        </p:txBody>
      </p:sp>
      <p:sp>
        <p:nvSpPr>
          <p:cNvPr id="5" name="Segnaposto numero diapositiva 4"/>
          <p:cNvSpPr>
            <a:spLocks noGrp="1"/>
          </p:cNvSpPr>
          <p:nvPr>
            <p:ph type="sldNum" sz="quarter" idx="12"/>
          </p:nvPr>
        </p:nvSpPr>
        <p:spPr/>
        <p:txBody>
          <a:bodyPr/>
          <a:lstStyle/>
          <a:p>
            <a:fld id="{70601C87-8D3C-4DFA-BA2C-14A13F61102E}" type="slidenum">
              <a:rPr lang="it-IT" smtClean="0"/>
              <a:t>7</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251232451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fld id="{70601C87-8D3C-4DFA-BA2C-14A13F61102E}" type="slidenum">
              <a:rPr lang="it-IT" smtClean="0"/>
              <a:t>8</a:t>
            </a:fld>
            <a:endParaRPr lang="it-IT"/>
          </a:p>
        </p:txBody>
      </p:sp>
      <p:sp>
        <p:nvSpPr>
          <p:cNvPr id="8" name="CasellaDiTesto 29"/>
          <p:cNvSpPr txBox="1"/>
          <p:nvPr/>
        </p:nvSpPr>
        <p:spPr>
          <a:xfrm>
            <a:off x="2051720" y="6320695"/>
            <a:ext cx="5040560" cy="369332"/>
          </a:xfrm>
          <a:prstGeom prst="rect">
            <a:avLst/>
          </a:prstGeom>
          <a:noFill/>
        </p:spPr>
        <p:txBody>
          <a:bodyPr wrap="square" rtlCol="0">
            <a:spAutoFit/>
          </a:bodyPr>
          <a:lstStyle/>
          <a:p>
            <a:r>
              <a:rPr lang="it-IT" b="1" dirty="0">
                <a:solidFill>
                  <a:schemeClr val="bg1"/>
                </a:solidFill>
              </a:rPr>
              <a:t>FORMULAZIONE DEI REQUISITI</a:t>
            </a:r>
          </a:p>
        </p:txBody>
      </p:sp>
      <p:sp>
        <p:nvSpPr>
          <p:cNvPr id="10" name="Titolo 1"/>
          <p:cNvSpPr txBox="1">
            <a:spLocks/>
          </p:cNvSpPr>
          <p:nvPr/>
        </p:nvSpPr>
        <p:spPr>
          <a:xfrm>
            <a:off x="-180528" y="44624"/>
            <a:ext cx="8820472" cy="494928"/>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it-IT" sz="2400" b="1" dirty="0">
                <a:solidFill>
                  <a:srgbClr val="DE00FF"/>
                </a:solidFill>
                <a:latin typeface="+mn-lt"/>
              </a:rPr>
              <a:t>Assicurazione della Qualità nelle linee guida europee ESG 2015</a:t>
            </a:r>
          </a:p>
        </p:txBody>
      </p:sp>
      <p:graphicFrame>
        <p:nvGraphicFramePr>
          <p:cNvPr id="11" name="Diagramma 10"/>
          <p:cNvGraphicFramePr/>
          <p:nvPr>
            <p:extLst>
              <p:ext uri="{D42A27DB-BD31-4B8C-83A1-F6EECF244321}">
                <p14:modId xmlns:p14="http://schemas.microsoft.com/office/powerpoint/2010/main" val="1037495792"/>
              </p:ext>
            </p:extLst>
          </p:nvPr>
        </p:nvGraphicFramePr>
        <p:xfrm>
          <a:off x="1619672" y="1196752"/>
          <a:ext cx="5389148"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20493255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a:spLocks noGrp="1"/>
          </p:cNvSpPr>
          <p:nvPr>
            <p:ph type="subTitle" idx="1"/>
          </p:nvPr>
        </p:nvSpPr>
        <p:spPr>
          <a:xfrm>
            <a:off x="829816" y="417984"/>
            <a:ext cx="6838528" cy="1066800"/>
          </a:xfrm>
        </p:spPr>
        <p:txBody>
          <a:bodyPr>
            <a:normAutofit/>
          </a:bodyPr>
          <a:lstStyle/>
          <a:p>
            <a:pPr algn="ctr"/>
            <a:r>
              <a:rPr lang="it-IT" sz="4000" b="1" dirty="0">
                <a:solidFill>
                  <a:schemeClr val="tx2">
                    <a:lumMod val="50000"/>
                  </a:schemeClr>
                </a:solidFill>
              </a:rPr>
              <a:t>Sommario</a:t>
            </a:r>
            <a:endParaRPr lang="it-IT" b="1" dirty="0">
              <a:solidFill>
                <a:schemeClr val="tx2">
                  <a:lumMod val="50000"/>
                </a:schemeClr>
              </a:solidFill>
            </a:endParaRPr>
          </a:p>
        </p:txBody>
      </p:sp>
      <p:sp>
        <p:nvSpPr>
          <p:cNvPr id="10" name="CasellaDiTesto 9"/>
          <p:cNvSpPr txBox="1"/>
          <p:nvPr/>
        </p:nvSpPr>
        <p:spPr>
          <a:xfrm>
            <a:off x="611560" y="1628800"/>
            <a:ext cx="7344816" cy="3869649"/>
          </a:xfrm>
          <a:prstGeom prst="rect">
            <a:avLst/>
          </a:prstGeom>
          <a:noFill/>
        </p:spPr>
        <p:txBody>
          <a:bodyPr wrap="square" rtlCol="0">
            <a:spAutoFit/>
          </a:bodyPr>
          <a:lstStyle/>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Inquadramento dell’Assicurazione di Qualità nel sistema universitario italiano</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Accreditamento e Autovalutazione</a:t>
            </a:r>
          </a:p>
          <a:p>
            <a:pPr marL="457200" indent="-457200">
              <a:lnSpc>
                <a:spcPct val="120000"/>
              </a:lnSpc>
              <a:spcAft>
                <a:spcPts val="300"/>
              </a:spcAft>
              <a:buFont typeface="Wingdings" charset="2"/>
              <a:buChar char="§"/>
            </a:pPr>
            <a:r>
              <a:rPr lang="it-IT" sz="2800" dirty="0">
                <a:solidFill>
                  <a:srgbClr val="008000"/>
                </a:solidFill>
              </a:rPr>
              <a:t>Criticità del sistema AVA 1</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Requisiti e Indicatori ANVUR</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Gli attori dell’AQ</a:t>
            </a:r>
          </a:p>
          <a:p>
            <a:pPr marL="457200" indent="-457200">
              <a:lnSpc>
                <a:spcPct val="120000"/>
              </a:lnSpc>
              <a:spcAft>
                <a:spcPts val="300"/>
              </a:spcAft>
              <a:buFont typeface="Wingdings" charset="2"/>
              <a:buChar char="§"/>
            </a:pPr>
            <a:r>
              <a:rPr lang="it-IT"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Il ruolo degli studenti</a:t>
            </a:r>
          </a:p>
        </p:txBody>
      </p:sp>
      <p:sp>
        <p:nvSpPr>
          <p:cNvPr id="2" name="Segnaposto numero diapositiva 1"/>
          <p:cNvSpPr>
            <a:spLocks noGrp="1"/>
          </p:cNvSpPr>
          <p:nvPr>
            <p:ph type="sldNum" sz="quarter" idx="12"/>
          </p:nvPr>
        </p:nvSpPr>
        <p:spPr/>
        <p:txBody>
          <a:bodyPr/>
          <a:lstStyle/>
          <a:p>
            <a:fld id="{70601C87-8D3C-4DFA-BA2C-14A13F61102E}" type="slidenum">
              <a:rPr lang="it-IT" smtClean="0"/>
              <a:t>9</a:t>
            </a:fld>
            <a:endParaRPr lang="it-IT"/>
          </a:p>
        </p:txBody>
      </p:sp>
      <p:sp>
        <p:nvSpPr>
          <p:cNvPr id="6" name="Segnaposto piè di pagina 4"/>
          <p:cNvSpPr>
            <a:spLocks noGrp="1"/>
          </p:cNvSpPr>
          <p:nvPr>
            <p:ph type="ftr" sz="quarter" idx="11"/>
          </p:nvPr>
        </p:nvSpPr>
        <p:spPr>
          <a:xfrm rot="16200000">
            <a:off x="7186375" y="3606160"/>
            <a:ext cx="3168352" cy="365760"/>
          </a:xfrm>
        </p:spPr>
        <p:txBody>
          <a:bodyPr/>
          <a:lstStyle/>
          <a:p>
            <a:pPr algn="l"/>
            <a:r>
              <a:rPr lang="it-IT" dirty="0"/>
              <a:t>AVA 2.0</a:t>
            </a:r>
            <a:endParaRPr lang="it-IT" b="1" dirty="0">
              <a:solidFill>
                <a:schemeClr val="tx1">
                  <a:lumMod val="65000"/>
                  <a:lumOff val="35000"/>
                </a:schemeClr>
              </a:solidFill>
            </a:endParaRPr>
          </a:p>
        </p:txBody>
      </p:sp>
    </p:spTree>
    <p:extLst>
      <p:ext uri="{BB962C8B-B14F-4D97-AF65-F5344CB8AC3E}">
        <p14:creationId xmlns:p14="http://schemas.microsoft.com/office/powerpoint/2010/main" val="1830404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Default Theme">
  <a:themeElements>
    <a:clrScheme name="Elica">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iacente">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Struttura personalizzat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13105</TotalTime>
  <Words>3159</Words>
  <Application>Microsoft Macintosh PowerPoint</Application>
  <PresentationFormat>Presentazione su schermo (4:3)</PresentationFormat>
  <Paragraphs>403</Paragraphs>
  <Slides>37</Slides>
  <Notes>17</Notes>
  <HiddenSlides>0</HiddenSlides>
  <MMClips>0</MMClips>
  <ScaleCrop>false</ScaleCrop>
  <HeadingPairs>
    <vt:vector size="6" baseType="variant">
      <vt:variant>
        <vt:lpstr>Caratteri utilizzati</vt:lpstr>
      </vt:variant>
      <vt:variant>
        <vt:i4>5</vt:i4>
      </vt:variant>
      <vt:variant>
        <vt:lpstr>Tema</vt:lpstr>
      </vt:variant>
      <vt:variant>
        <vt:i4>2</vt:i4>
      </vt:variant>
      <vt:variant>
        <vt:lpstr>Titoli diapositive</vt:lpstr>
      </vt:variant>
      <vt:variant>
        <vt:i4>37</vt:i4>
      </vt:variant>
    </vt:vector>
  </HeadingPairs>
  <TitlesOfParts>
    <vt:vector size="44" baseType="lpstr">
      <vt:lpstr>Albertus MT</vt:lpstr>
      <vt:lpstr>Arial</vt:lpstr>
      <vt:lpstr>Calibri</vt:lpstr>
      <vt:lpstr>Cambria</vt:lpstr>
      <vt:lpstr>Wingdings</vt:lpstr>
      <vt:lpstr>Default Theme</vt:lpstr>
      <vt:lpstr>Struttura personalizzata</vt:lpstr>
      <vt:lpstr> Le nuove linee guida per l’accreditamento periodico delle sedi e dei corsi di studio</vt:lpstr>
      <vt:lpstr>Presentazione standard di PowerPoint</vt:lpstr>
      <vt:lpstr>Presentazione standard di PowerPoint</vt:lpstr>
      <vt:lpstr>Presentazione standard di PowerPoint</vt:lpstr>
      <vt:lpstr>Accreditamento 1</vt:lpstr>
      <vt:lpstr>Accreditamento 2</vt:lpstr>
      <vt:lpstr>Le linee guida europee ESG 2015</vt:lpstr>
      <vt:lpstr>Presentazione standard di PowerPoint</vt:lpstr>
      <vt:lpstr>Presentazione standard di PowerPoint</vt:lpstr>
      <vt:lpstr>Presentazione standard di PowerPoint</vt:lpstr>
      <vt:lpstr>Le caratteristiche di AVA 2.0</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Struttura delle linee guida</vt:lpstr>
      <vt:lpstr>Indicatori quantitativi ANVUR 1</vt:lpstr>
      <vt:lpstr>Indicatori quantitativi ANVUR 2</vt:lpstr>
      <vt:lpstr>Indicatori ANVUR 3</vt:lpstr>
      <vt:lpstr>Presentazione standard di PowerPoint</vt:lpstr>
      <vt:lpstr>Ciclo di AQ dei CdS</vt:lpstr>
      <vt:lpstr>Il Presidio di Qualità</vt:lpstr>
      <vt:lpstr>Il Nucleo di Valutazione</vt:lpstr>
      <vt:lpstr>Presentazione standard di PowerPoint</vt:lpstr>
      <vt:lpstr>Presentazione standard di PowerPoint</vt:lpstr>
      <vt:lpstr>Presentazione standard di PowerPoint</vt:lpstr>
      <vt:lpstr>Ruolo degli studenti  nell’Assicurazione di Qualità dei CdS</vt:lpstr>
      <vt:lpstr>Raccomandazioni sulla CPDS</vt:lpstr>
      <vt:lpstr>LE OPINIONI DEGLI STUDENTI IN AVA 2</vt:lpstr>
      <vt:lpstr>OPINIONI DEGLI STUDENTI</vt:lpstr>
      <vt:lpstr>Modalità di rilevazione</vt:lpstr>
      <vt:lpstr>Tempistica</vt:lpstr>
      <vt:lpstr>Uso dei questionari</vt:lpstr>
      <vt:lpstr>Pubblicazione dei risultati</vt:lpstr>
      <vt:lpstr>Presentazione standard di PowerPoint</vt:lpstr>
    </vt:vector>
  </TitlesOfParts>
  <Company>Olidata S.p.A.</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Valutazione della Performance Passi futuri</dc:title>
  <dc:creator>alberto.ciolfi</dc:creator>
  <cp:lastModifiedBy>Terracini</cp:lastModifiedBy>
  <cp:revision>521</cp:revision>
  <cp:lastPrinted>2017-01-17T16:33:11Z</cp:lastPrinted>
  <dcterms:created xsi:type="dcterms:W3CDTF">2015-11-02T11:11:55Z</dcterms:created>
  <dcterms:modified xsi:type="dcterms:W3CDTF">2018-09-25T07:51:11Z</dcterms:modified>
</cp:coreProperties>
</file>